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4"/>
    <p:sldMasterId id="214748371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SemiBold"/>
      <p:regular r:id="rId17"/>
      <p:bold r:id="rId18"/>
      <p:italic r:id="rId19"/>
      <p:boldItalic r:id="rId20"/>
    </p:embeddedFont>
    <p:embeddedFont>
      <p:font typeface="Montserrat"/>
      <p:regular r:id="rId21"/>
      <p:bold r:id="rId22"/>
      <p:italic r:id="rId23"/>
      <p:boldItalic r:id="rId24"/>
    </p:embeddedFont>
    <p:embeddedFont>
      <p:font typeface="Montserrat Medium"/>
      <p:regular r:id="rId25"/>
      <p:bold r:id="rId26"/>
      <p:italic r:id="rId27"/>
      <p:boldItalic r:id="rId28"/>
    </p:embeddedFont>
    <p:embeddedFont>
      <p:font typeface="Roboto Mon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Medium-bold.fntdata"/><Relationship Id="rId25" Type="http://schemas.openxmlformats.org/officeDocument/2006/relationships/font" Target="fonts/MontserratMedium-regular.fntdata"/><Relationship Id="rId28" Type="http://schemas.openxmlformats.org/officeDocument/2006/relationships/font" Target="fonts/MontserratMedium-boldItalic.fntdata"/><Relationship Id="rId27" Type="http://schemas.openxmlformats.org/officeDocument/2006/relationships/font" Target="fonts/Montserrat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Mon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SemiBold-regular.fntdata"/><Relationship Id="rId16" Type="http://schemas.openxmlformats.org/officeDocument/2006/relationships/slide" Target="slides/slide10.xml"/><Relationship Id="rId19" Type="http://schemas.openxmlformats.org/officeDocument/2006/relationships/font" Target="fonts/MontserratSemiBold-italic.fntdata"/><Relationship Id="rId18" Type="http://schemas.openxmlformats.org/officeDocument/2006/relationships/font" Target="fonts/Montserrat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71d754512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71d754512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4c6b88a97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4c6b88a97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71d75451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71d75451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49f0f2ea95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49f0f2ea95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6d964a6f6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6d964a6f6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6d964a6f6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6d964a6f6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6d964a6f6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6d964a6f6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6d964a6f6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6d964a6f6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6d964a6f6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6d964a6f6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6d964a6f6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6d964a6f6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7.png"/><Relationship Id="rId4" Type="http://schemas.openxmlformats.org/officeDocument/2006/relationships/image" Target="../media/image32.png"/><Relationship Id="rId5"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5.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48.png"/><Relationship Id="rId5" Type="http://schemas.openxmlformats.org/officeDocument/2006/relationships/image" Target="../media/image36.png"/><Relationship Id="rId6"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4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4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42.png"/><Relationship Id="rId4" Type="http://schemas.openxmlformats.org/officeDocument/2006/relationships/image" Target="../media/image3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teater 2">
  <p:cSld name="CUSTOM_13_1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p:nvPr/>
        </p:nvSpPr>
        <p:spPr>
          <a:xfrm>
            <a:off x="13425" y="-13425"/>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52" name="Google Shape;52;p13"/>
          <p:cNvPicPr preferRelativeResize="0"/>
          <p:nvPr/>
        </p:nvPicPr>
        <p:blipFill>
          <a:blip r:embed="rId3">
            <a:alphaModFix/>
          </a:blip>
          <a:stretch>
            <a:fillRect/>
          </a:stretch>
        </p:blipFill>
        <p:spPr>
          <a:xfrm>
            <a:off x="227575" y="199575"/>
            <a:ext cx="1522028" cy="786274"/>
          </a:xfrm>
          <a:prstGeom prst="rect">
            <a:avLst/>
          </a:prstGeom>
          <a:noFill/>
          <a:ln>
            <a:noFill/>
          </a:ln>
        </p:spPr>
      </p:pic>
      <p:sp>
        <p:nvSpPr>
          <p:cNvPr id="53" name="Google Shape;53;p13"/>
          <p:cNvSpPr txBox="1"/>
          <p:nvPr>
            <p:ph type="title"/>
          </p:nvPr>
        </p:nvSpPr>
        <p:spPr>
          <a:xfrm>
            <a:off x="385175" y="3388500"/>
            <a:ext cx="5661000" cy="7431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2800"/>
              <a:buNone/>
              <a:defRPr>
                <a:solidFill>
                  <a:schemeClr val="lt1"/>
                </a:solidFill>
              </a:defRPr>
            </a:lvl1pPr>
            <a:lvl2pPr lvl="1">
              <a:lnSpc>
                <a:spcPct val="115000"/>
              </a:lnSpc>
              <a:spcBef>
                <a:spcPts val="0"/>
              </a:spcBef>
              <a:spcAft>
                <a:spcPts val="0"/>
              </a:spcAft>
              <a:buSzPts val="2800"/>
              <a:buNone/>
              <a:defRPr/>
            </a:lvl2pPr>
            <a:lvl3pPr lvl="2">
              <a:lnSpc>
                <a:spcPct val="115000"/>
              </a:lnSpc>
              <a:spcBef>
                <a:spcPts val="0"/>
              </a:spcBef>
              <a:spcAft>
                <a:spcPts val="0"/>
              </a:spcAft>
              <a:buSzPts val="2800"/>
              <a:buNone/>
              <a:defRPr/>
            </a:lvl3pPr>
            <a:lvl4pPr lvl="3">
              <a:lnSpc>
                <a:spcPct val="115000"/>
              </a:lnSpc>
              <a:spcBef>
                <a:spcPts val="0"/>
              </a:spcBef>
              <a:spcAft>
                <a:spcPts val="0"/>
              </a:spcAft>
              <a:buSzPts val="2800"/>
              <a:buNone/>
              <a:defRPr/>
            </a:lvl4pPr>
            <a:lvl5pPr lvl="4">
              <a:lnSpc>
                <a:spcPct val="115000"/>
              </a:lnSpc>
              <a:spcBef>
                <a:spcPts val="0"/>
              </a:spcBef>
              <a:spcAft>
                <a:spcPts val="0"/>
              </a:spcAft>
              <a:buSzPts val="2800"/>
              <a:buNone/>
              <a:defRPr/>
            </a:lvl5pPr>
            <a:lvl6pPr lvl="5">
              <a:lnSpc>
                <a:spcPct val="115000"/>
              </a:lnSpc>
              <a:spcBef>
                <a:spcPts val="0"/>
              </a:spcBef>
              <a:spcAft>
                <a:spcPts val="0"/>
              </a:spcAft>
              <a:buSzPts val="2800"/>
              <a:buNone/>
              <a:defRPr/>
            </a:lvl6pPr>
            <a:lvl7pPr lvl="6">
              <a:lnSpc>
                <a:spcPct val="115000"/>
              </a:lnSpc>
              <a:spcBef>
                <a:spcPts val="0"/>
              </a:spcBef>
              <a:spcAft>
                <a:spcPts val="0"/>
              </a:spcAft>
              <a:buSzPts val="2800"/>
              <a:buNone/>
              <a:defRPr/>
            </a:lvl7pPr>
            <a:lvl8pPr lvl="7">
              <a:lnSpc>
                <a:spcPct val="115000"/>
              </a:lnSpc>
              <a:spcBef>
                <a:spcPts val="0"/>
              </a:spcBef>
              <a:spcAft>
                <a:spcPts val="0"/>
              </a:spcAft>
              <a:buSzPts val="2800"/>
              <a:buNone/>
              <a:defRPr/>
            </a:lvl8pPr>
            <a:lvl9pPr lvl="8">
              <a:lnSpc>
                <a:spcPct val="115000"/>
              </a:lnSpc>
              <a:spcBef>
                <a:spcPts val="0"/>
              </a:spcBef>
              <a:spcAft>
                <a:spcPts val="0"/>
              </a:spcAft>
              <a:buSzPts val="2800"/>
              <a:buNone/>
              <a:defRPr/>
            </a:lvl9pPr>
          </a:lstStyle>
          <a:p/>
        </p:txBody>
      </p:sp>
      <p:sp>
        <p:nvSpPr>
          <p:cNvPr id="54" name="Google Shape;54;p13"/>
          <p:cNvSpPr txBox="1"/>
          <p:nvPr>
            <p:ph idx="1" type="subTitle"/>
          </p:nvPr>
        </p:nvSpPr>
        <p:spPr>
          <a:xfrm>
            <a:off x="385175" y="4026816"/>
            <a:ext cx="4834500" cy="743100"/>
          </a:xfrm>
          <a:prstGeom prst="rect">
            <a:avLst/>
          </a:prstGeom>
        </p:spPr>
        <p:txBody>
          <a:bodyPr anchorCtr="0" anchor="t" bIns="91425" lIns="91425" spcFirstLastPara="1" rIns="91425" wrap="square" tIns="91425">
            <a:noAutofit/>
          </a:bodyPr>
          <a:lstStyle>
            <a:lvl1pPr lvl="0">
              <a:spcBef>
                <a:spcPts val="0"/>
              </a:spcBef>
              <a:spcAft>
                <a:spcPts val="0"/>
              </a:spcAft>
              <a:buClr>
                <a:srgbClr val="D9D9D9"/>
              </a:buClr>
              <a:buSzPts val="1600"/>
              <a:buNone/>
              <a:defRPr sz="1600">
                <a:solidFill>
                  <a:srgbClr val="D9D9D9"/>
                </a:solidFill>
              </a:defRPr>
            </a:lvl1pPr>
            <a:lvl2pPr lvl="1">
              <a:spcBef>
                <a:spcPts val="0"/>
              </a:spcBef>
              <a:spcAft>
                <a:spcPts val="0"/>
              </a:spcAft>
              <a:buClr>
                <a:srgbClr val="D9D9D9"/>
              </a:buClr>
              <a:buSzPts val="1600"/>
              <a:buNone/>
              <a:defRPr sz="1600">
                <a:solidFill>
                  <a:srgbClr val="D9D9D9"/>
                </a:solidFill>
              </a:defRPr>
            </a:lvl2pPr>
            <a:lvl3pPr lvl="2">
              <a:spcBef>
                <a:spcPts val="0"/>
              </a:spcBef>
              <a:spcAft>
                <a:spcPts val="0"/>
              </a:spcAft>
              <a:buClr>
                <a:srgbClr val="D9D9D9"/>
              </a:buClr>
              <a:buSzPts val="1600"/>
              <a:buNone/>
              <a:defRPr sz="1600">
                <a:solidFill>
                  <a:srgbClr val="D9D9D9"/>
                </a:solidFill>
              </a:defRPr>
            </a:lvl3pPr>
            <a:lvl4pPr lvl="3">
              <a:spcBef>
                <a:spcPts val="0"/>
              </a:spcBef>
              <a:spcAft>
                <a:spcPts val="0"/>
              </a:spcAft>
              <a:buClr>
                <a:srgbClr val="D9D9D9"/>
              </a:buClr>
              <a:buSzPts val="1600"/>
              <a:buNone/>
              <a:defRPr sz="1600">
                <a:solidFill>
                  <a:srgbClr val="D9D9D9"/>
                </a:solidFill>
              </a:defRPr>
            </a:lvl4pPr>
            <a:lvl5pPr lvl="4">
              <a:spcBef>
                <a:spcPts val="0"/>
              </a:spcBef>
              <a:spcAft>
                <a:spcPts val="0"/>
              </a:spcAft>
              <a:buClr>
                <a:srgbClr val="D9D9D9"/>
              </a:buClr>
              <a:buSzPts val="1600"/>
              <a:buNone/>
              <a:defRPr sz="1600">
                <a:solidFill>
                  <a:srgbClr val="D9D9D9"/>
                </a:solidFill>
              </a:defRPr>
            </a:lvl5pPr>
            <a:lvl6pPr lvl="5">
              <a:spcBef>
                <a:spcPts val="0"/>
              </a:spcBef>
              <a:spcAft>
                <a:spcPts val="0"/>
              </a:spcAft>
              <a:buClr>
                <a:srgbClr val="D9D9D9"/>
              </a:buClr>
              <a:buSzPts val="1600"/>
              <a:buNone/>
              <a:defRPr sz="1600">
                <a:solidFill>
                  <a:srgbClr val="D9D9D9"/>
                </a:solidFill>
              </a:defRPr>
            </a:lvl6pPr>
            <a:lvl7pPr lvl="6">
              <a:spcBef>
                <a:spcPts val="0"/>
              </a:spcBef>
              <a:spcAft>
                <a:spcPts val="0"/>
              </a:spcAft>
              <a:buClr>
                <a:srgbClr val="D9D9D9"/>
              </a:buClr>
              <a:buSzPts val="1600"/>
              <a:buNone/>
              <a:defRPr sz="1600">
                <a:solidFill>
                  <a:srgbClr val="D9D9D9"/>
                </a:solidFill>
              </a:defRPr>
            </a:lvl7pPr>
            <a:lvl8pPr lvl="7">
              <a:spcBef>
                <a:spcPts val="0"/>
              </a:spcBef>
              <a:spcAft>
                <a:spcPts val="0"/>
              </a:spcAft>
              <a:buClr>
                <a:srgbClr val="D9D9D9"/>
              </a:buClr>
              <a:buSzPts val="1600"/>
              <a:buNone/>
              <a:defRPr sz="1600">
                <a:solidFill>
                  <a:srgbClr val="D9D9D9"/>
                </a:solidFill>
              </a:defRPr>
            </a:lvl8pPr>
            <a:lvl9pPr lvl="8">
              <a:spcBef>
                <a:spcPts val="0"/>
              </a:spcBef>
              <a:spcAft>
                <a:spcPts val="0"/>
              </a:spcAft>
              <a:buClr>
                <a:srgbClr val="D9D9D9"/>
              </a:buClr>
              <a:buSzPts val="1600"/>
              <a:buNone/>
              <a:defRPr sz="1600">
                <a:solidFill>
                  <a:srgbClr val="D9D9D9"/>
                </a:solidFill>
              </a:defRPr>
            </a:lvl9pPr>
          </a:lstStyle>
          <a:p/>
        </p:txBody>
      </p:sp>
      <p:pic>
        <p:nvPicPr>
          <p:cNvPr id="55" name="Google Shape;55;p13"/>
          <p:cNvPicPr preferRelativeResize="0"/>
          <p:nvPr/>
        </p:nvPicPr>
        <p:blipFill>
          <a:blip r:embed="rId4">
            <a:alphaModFix/>
          </a:blip>
          <a:stretch>
            <a:fillRect/>
          </a:stretch>
        </p:blipFill>
        <p:spPr>
          <a:xfrm>
            <a:off x="6205825" y="399500"/>
            <a:ext cx="154525" cy="154525"/>
          </a:xfrm>
          <a:prstGeom prst="rect">
            <a:avLst/>
          </a:prstGeom>
          <a:noFill/>
          <a:ln>
            <a:noFill/>
          </a:ln>
        </p:spPr>
      </p:pic>
      <p:pic>
        <p:nvPicPr>
          <p:cNvPr id="56" name="Google Shape;56;p13"/>
          <p:cNvPicPr preferRelativeResize="0"/>
          <p:nvPr/>
        </p:nvPicPr>
        <p:blipFill>
          <a:blip r:embed="rId5">
            <a:alphaModFix/>
          </a:blip>
          <a:stretch>
            <a:fillRect/>
          </a:stretch>
        </p:blipFill>
        <p:spPr>
          <a:xfrm>
            <a:off x="2577775" y="1181474"/>
            <a:ext cx="213850" cy="213850"/>
          </a:xfrm>
          <a:prstGeom prst="rect">
            <a:avLst/>
          </a:prstGeom>
          <a:noFill/>
          <a:ln>
            <a:noFill/>
          </a:ln>
        </p:spPr>
      </p:pic>
      <p:pic>
        <p:nvPicPr>
          <p:cNvPr id="57" name="Google Shape;57;p13"/>
          <p:cNvPicPr preferRelativeResize="0"/>
          <p:nvPr/>
        </p:nvPicPr>
        <p:blipFill>
          <a:blip r:embed="rId4">
            <a:alphaModFix/>
          </a:blip>
          <a:stretch>
            <a:fillRect/>
          </a:stretch>
        </p:blipFill>
        <p:spPr>
          <a:xfrm>
            <a:off x="2921650" y="1395325"/>
            <a:ext cx="154525" cy="154525"/>
          </a:xfrm>
          <a:prstGeom prst="rect">
            <a:avLst/>
          </a:prstGeom>
          <a:noFill/>
          <a:ln>
            <a:noFill/>
          </a:ln>
        </p:spPr>
      </p:pic>
      <p:pic>
        <p:nvPicPr>
          <p:cNvPr id="58" name="Google Shape;58;p13"/>
          <p:cNvPicPr preferRelativeResize="0"/>
          <p:nvPr/>
        </p:nvPicPr>
        <p:blipFill>
          <a:blip r:embed="rId4">
            <a:alphaModFix/>
          </a:blip>
          <a:stretch>
            <a:fillRect/>
          </a:stretch>
        </p:blipFill>
        <p:spPr>
          <a:xfrm>
            <a:off x="7220175" y="4131600"/>
            <a:ext cx="154525" cy="154525"/>
          </a:xfrm>
          <a:prstGeom prst="rect">
            <a:avLst/>
          </a:prstGeom>
          <a:noFill/>
          <a:ln>
            <a:noFill/>
          </a:ln>
        </p:spPr>
      </p:pic>
      <p:pic>
        <p:nvPicPr>
          <p:cNvPr id="59" name="Google Shape;59;p13"/>
          <p:cNvPicPr preferRelativeResize="0"/>
          <p:nvPr/>
        </p:nvPicPr>
        <p:blipFill>
          <a:blip r:embed="rId6">
            <a:alphaModFix/>
          </a:blip>
          <a:stretch>
            <a:fillRect/>
          </a:stretch>
        </p:blipFill>
        <p:spPr>
          <a:xfrm>
            <a:off x="4944310" y="1336526"/>
            <a:ext cx="3787438" cy="1657000"/>
          </a:xfrm>
          <a:prstGeom prst="rect">
            <a:avLst/>
          </a:prstGeom>
          <a:noFill/>
          <a:ln>
            <a:noFill/>
          </a:ln>
        </p:spPr>
      </p:pic>
    </p:spTree>
  </p:cSld>
  <p:clrMapOvr>
    <a:masterClrMapping/>
  </p:clrMapOvr>
  <p:extLst>
    <p:ext uri="{DCECCB84-F9BA-43D5-87BE-67443E8EF086}">
      <p15:sldGuideLst>
        <p15:guide id="1" pos="72">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Anteater 2 (Short Title)">
  <p:cSld name="CUSTOM_13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p:nvPr/>
        </p:nvSpPr>
        <p:spPr>
          <a:xfrm>
            <a:off x="13425" y="-13425"/>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62" name="Google Shape;62;p14"/>
          <p:cNvPicPr preferRelativeResize="0"/>
          <p:nvPr/>
        </p:nvPicPr>
        <p:blipFill>
          <a:blip r:embed="rId3">
            <a:alphaModFix/>
          </a:blip>
          <a:stretch>
            <a:fillRect/>
          </a:stretch>
        </p:blipFill>
        <p:spPr>
          <a:xfrm>
            <a:off x="227575" y="199575"/>
            <a:ext cx="1522028" cy="786274"/>
          </a:xfrm>
          <a:prstGeom prst="rect">
            <a:avLst/>
          </a:prstGeom>
          <a:noFill/>
          <a:ln>
            <a:noFill/>
          </a:ln>
        </p:spPr>
      </p:pic>
      <p:sp>
        <p:nvSpPr>
          <p:cNvPr id="63" name="Google Shape;63;p14"/>
          <p:cNvSpPr txBox="1"/>
          <p:nvPr>
            <p:ph type="title"/>
          </p:nvPr>
        </p:nvSpPr>
        <p:spPr>
          <a:xfrm>
            <a:off x="385175" y="3388500"/>
            <a:ext cx="4596300" cy="7431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2800"/>
              <a:buNone/>
              <a:defRPr>
                <a:solidFill>
                  <a:schemeClr val="lt1"/>
                </a:solidFill>
              </a:defRPr>
            </a:lvl1pPr>
            <a:lvl2pPr lvl="1">
              <a:lnSpc>
                <a:spcPct val="115000"/>
              </a:lnSpc>
              <a:spcBef>
                <a:spcPts val="0"/>
              </a:spcBef>
              <a:spcAft>
                <a:spcPts val="0"/>
              </a:spcAft>
              <a:buSzPts val="2800"/>
              <a:buNone/>
              <a:defRPr/>
            </a:lvl2pPr>
            <a:lvl3pPr lvl="2">
              <a:lnSpc>
                <a:spcPct val="115000"/>
              </a:lnSpc>
              <a:spcBef>
                <a:spcPts val="0"/>
              </a:spcBef>
              <a:spcAft>
                <a:spcPts val="0"/>
              </a:spcAft>
              <a:buSzPts val="2800"/>
              <a:buNone/>
              <a:defRPr/>
            </a:lvl3pPr>
            <a:lvl4pPr lvl="3">
              <a:lnSpc>
                <a:spcPct val="115000"/>
              </a:lnSpc>
              <a:spcBef>
                <a:spcPts val="0"/>
              </a:spcBef>
              <a:spcAft>
                <a:spcPts val="0"/>
              </a:spcAft>
              <a:buSzPts val="2800"/>
              <a:buNone/>
              <a:defRPr/>
            </a:lvl4pPr>
            <a:lvl5pPr lvl="4">
              <a:lnSpc>
                <a:spcPct val="115000"/>
              </a:lnSpc>
              <a:spcBef>
                <a:spcPts val="0"/>
              </a:spcBef>
              <a:spcAft>
                <a:spcPts val="0"/>
              </a:spcAft>
              <a:buSzPts val="2800"/>
              <a:buNone/>
              <a:defRPr/>
            </a:lvl5pPr>
            <a:lvl6pPr lvl="5">
              <a:lnSpc>
                <a:spcPct val="115000"/>
              </a:lnSpc>
              <a:spcBef>
                <a:spcPts val="0"/>
              </a:spcBef>
              <a:spcAft>
                <a:spcPts val="0"/>
              </a:spcAft>
              <a:buSzPts val="2800"/>
              <a:buNone/>
              <a:defRPr/>
            </a:lvl6pPr>
            <a:lvl7pPr lvl="6">
              <a:lnSpc>
                <a:spcPct val="115000"/>
              </a:lnSpc>
              <a:spcBef>
                <a:spcPts val="0"/>
              </a:spcBef>
              <a:spcAft>
                <a:spcPts val="0"/>
              </a:spcAft>
              <a:buSzPts val="2800"/>
              <a:buNone/>
              <a:defRPr/>
            </a:lvl7pPr>
            <a:lvl8pPr lvl="7">
              <a:lnSpc>
                <a:spcPct val="115000"/>
              </a:lnSpc>
              <a:spcBef>
                <a:spcPts val="0"/>
              </a:spcBef>
              <a:spcAft>
                <a:spcPts val="0"/>
              </a:spcAft>
              <a:buSzPts val="2800"/>
              <a:buNone/>
              <a:defRPr/>
            </a:lvl8pPr>
            <a:lvl9pPr lvl="8">
              <a:lnSpc>
                <a:spcPct val="115000"/>
              </a:lnSpc>
              <a:spcBef>
                <a:spcPts val="0"/>
              </a:spcBef>
              <a:spcAft>
                <a:spcPts val="0"/>
              </a:spcAft>
              <a:buSzPts val="2800"/>
              <a:buNone/>
              <a:defRPr/>
            </a:lvl9pPr>
          </a:lstStyle>
          <a:p/>
        </p:txBody>
      </p:sp>
      <p:sp>
        <p:nvSpPr>
          <p:cNvPr id="64" name="Google Shape;64;p14"/>
          <p:cNvSpPr txBox="1"/>
          <p:nvPr>
            <p:ph idx="1" type="subTitle"/>
          </p:nvPr>
        </p:nvSpPr>
        <p:spPr>
          <a:xfrm>
            <a:off x="385175" y="4026816"/>
            <a:ext cx="4834500" cy="743100"/>
          </a:xfrm>
          <a:prstGeom prst="rect">
            <a:avLst/>
          </a:prstGeom>
        </p:spPr>
        <p:txBody>
          <a:bodyPr anchorCtr="0" anchor="t" bIns="91425" lIns="91425" spcFirstLastPara="1" rIns="91425" wrap="square" tIns="91425">
            <a:noAutofit/>
          </a:bodyPr>
          <a:lstStyle>
            <a:lvl1pPr lvl="0">
              <a:spcBef>
                <a:spcPts val="0"/>
              </a:spcBef>
              <a:spcAft>
                <a:spcPts val="0"/>
              </a:spcAft>
              <a:buClr>
                <a:srgbClr val="D9D9D9"/>
              </a:buClr>
              <a:buSzPts val="1600"/>
              <a:buNone/>
              <a:defRPr sz="1600">
                <a:solidFill>
                  <a:srgbClr val="D9D9D9"/>
                </a:solidFill>
              </a:defRPr>
            </a:lvl1pPr>
            <a:lvl2pPr lvl="1">
              <a:spcBef>
                <a:spcPts val="0"/>
              </a:spcBef>
              <a:spcAft>
                <a:spcPts val="0"/>
              </a:spcAft>
              <a:buClr>
                <a:srgbClr val="D9D9D9"/>
              </a:buClr>
              <a:buSzPts val="1600"/>
              <a:buNone/>
              <a:defRPr sz="1600">
                <a:solidFill>
                  <a:srgbClr val="D9D9D9"/>
                </a:solidFill>
              </a:defRPr>
            </a:lvl2pPr>
            <a:lvl3pPr lvl="2">
              <a:spcBef>
                <a:spcPts val="0"/>
              </a:spcBef>
              <a:spcAft>
                <a:spcPts val="0"/>
              </a:spcAft>
              <a:buClr>
                <a:srgbClr val="D9D9D9"/>
              </a:buClr>
              <a:buSzPts val="1600"/>
              <a:buNone/>
              <a:defRPr sz="1600">
                <a:solidFill>
                  <a:srgbClr val="D9D9D9"/>
                </a:solidFill>
              </a:defRPr>
            </a:lvl3pPr>
            <a:lvl4pPr lvl="3">
              <a:spcBef>
                <a:spcPts val="0"/>
              </a:spcBef>
              <a:spcAft>
                <a:spcPts val="0"/>
              </a:spcAft>
              <a:buClr>
                <a:srgbClr val="D9D9D9"/>
              </a:buClr>
              <a:buSzPts val="1600"/>
              <a:buNone/>
              <a:defRPr sz="1600">
                <a:solidFill>
                  <a:srgbClr val="D9D9D9"/>
                </a:solidFill>
              </a:defRPr>
            </a:lvl4pPr>
            <a:lvl5pPr lvl="4">
              <a:spcBef>
                <a:spcPts val="0"/>
              </a:spcBef>
              <a:spcAft>
                <a:spcPts val="0"/>
              </a:spcAft>
              <a:buClr>
                <a:srgbClr val="D9D9D9"/>
              </a:buClr>
              <a:buSzPts val="1600"/>
              <a:buNone/>
              <a:defRPr sz="1600">
                <a:solidFill>
                  <a:srgbClr val="D9D9D9"/>
                </a:solidFill>
              </a:defRPr>
            </a:lvl5pPr>
            <a:lvl6pPr lvl="5">
              <a:spcBef>
                <a:spcPts val="0"/>
              </a:spcBef>
              <a:spcAft>
                <a:spcPts val="0"/>
              </a:spcAft>
              <a:buClr>
                <a:srgbClr val="D9D9D9"/>
              </a:buClr>
              <a:buSzPts val="1600"/>
              <a:buNone/>
              <a:defRPr sz="1600">
                <a:solidFill>
                  <a:srgbClr val="D9D9D9"/>
                </a:solidFill>
              </a:defRPr>
            </a:lvl6pPr>
            <a:lvl7pPr lvl="6">
              <a:spcBef>
                <a:spcPts val="0"/>
              </a:spcBef>
              <a:spcAft>
                <a:spcPts val="0"/>
              </a:spcAft>
              <a:buClr>
                <a:srgbClr val="D9D9D9"/>
              </a:buClr>
              <a:buSzPts val="1600"/>
              <a:buNone/>
              <a:defRPr sz="1600">
                <a:solidFill>
                  <a:srgbClr val="D9D9D9"/>
                </a:solidFill>
              </a:defRPr>
            </a:lvl7pPr>
            <a:lvl8pPr lvl="7">
              <a:spcBef>
                <a:spcPts val="0"/>
              </a:spcBef>
              <a:spcAft>
                <a:spcPts val="0"/>
              </a:spcAft>
              <a:buClr>
                <a:srgbClr val="D9D9D9"/>
              </a:buClr>
              <a:buSzPts val="1600"/>
              <a:buNone/>
              <a:defRPr sz="1600">
                <a:solidFill>
                  <a:srgbClr val="D9D9D9"/>
                </a:solidFill>
              </a:defRPr>
            </a:lvl8pPr>
            <a:lvl9pPr lvl="8">
              <a:spcBef>
                <a:spcPts val="0"/>
              </a:spcBef>
              <a:spcAft>
                <a:spcPts val="0"/>
              </a:spcAft>
              <a:buClr>
                <a:srgbClr val="D9D9D9"/>
              </a:buClr>
              <a:buSzPts val="1600"/>
              <a:buNone/>
              <a:defRPr sz="1600">
                <a:solidFill>
                  <a:srgbClr val="D9D9D9"/>
                </a:solidFill>
              </a:defRPr>
            </a:lvl9pPr>
          </a:lstStyle>
          <a:p/>
        </p:txBody>
      </p:sp>
      <p:pic>
        <p:nvPicPr>
          <p:cNvPr id="65" name="Google Shape;65;p14"/>
          <p:cNvPicPr preferRelativeResize="0"/>
          <p:nvPr/>
        </p:nvPicPr>
        <p:blipFill>
          <a:blip r:embed="rId4">
            <a:alphaModFix/>
          </a:blip>
          <a:stretch>
            <a:fillRect/>
          </a:stretch>
        </p:blipFill>
        <p:spPr>
          <a:xfrm>
            <a:off x="1000656" y="1663636"/>
            <a:ext cx="144294" cy="144289"/>
          </a:xfrm>
          <a:prstGeom prst="rect">
            <a:avLst/>
          </a:prstGeom>
          <a:noFill/>
          <a:ln>
            <a:noFill/>
          </a:ln>
        </p:spPr>
      </p:pic>
      <p:pic>
        <p:nvPicPr>
          <p:cNvPr id="66" name="Google Shape;66;p14"/>
          <p:cNvPicPr preferRelativeResize="0"/>
          <p:nvPr/>
        </p:nvPicPr>
        <p:blipFill>
          <a:blip r:embed="rId4">
            <a:alphaModFix/>
          </a:blip>
          <a:stretch>
            <a:fillRect/>
          </a:stretch>
        </p:blipFill>
        <p:spPr>
          <a:xfrm>
            <a:off x="8242525" y="1329625"/>
            <a:ext cx="154525" cy="154525"/>
          </a:xfrm>
          <a:prstGeom prst="rect">
            <a:avLst/>
          </a:prstGeom>
          <a:noFill/>
          <a:ln>
            <a:noFill/>
          </a:ln>
        </p:spPr>
      </p:pic>
      <p:pic>
        <p:nvPicPr>
          <p:cNvPr id="67" name="Google Shape;67;p14"/>
          <p:cNvPicPr preferRelativeResize="0"/>
          <p:nvPr/>
        </p:nvPicPr>
        <p:blipFill>
          <a:blip r:embed="rId4">
            <a:alphaModFix/>
          </a:blip>
          <a:stretch>
            <a:fillRect/>
          </a:stretch>
        </p:blipFill>
        <p:spPr>
          <a:xfrm>
            <a:off x="4137200" y="2678113"/>
            <a:ext cx="154525" cy="154525"/>
          </a:xfrm>
          <a:prstGeom prst="rect">
            <a:avLst/>
          </a:prstGeom>
          <a:noFill/>
          <a:ln>
            <a:noFill/>
          </a:ln>
        </p:spPr>
      </p:pic>
      <p:pic>
        <p:nvPicPr>
          <p:cNvPr id="68" name="Google Shape;68;p14"/>
          <p:cNvPicPr preferRelativeResize="0"/>
          <p:nvPr/>
        </p:nvPicPr>
        <p:blipFill>
          <a:blip r:embed="rId4">
            <a:alphaModFix/>
          </a:blip>
          <a:stretch>
            <a:fillRect/>
          </a:stretch>
        </p:blipFill>
        <p:spPr>
          <a:xfrm>
            <a:off x="4499848" y="551396"/>
            <a:ext cx="186725" cy="186700"/>
          </a:xfrm>
          <a:prstGeom prst="rect">
            <a:avLst/>
          </a:prstGeom>
          <a:noFill/>
          <a:ln>
            <a:noFill/>
          </a:ln>
        </p:spPr>
      </p:pic>
      <p:pic>
        <p:nvPicPr>
          <p:cNvPr id="69" name="Google Shape;69;p14"/>
          <p:cNvPicPr preferRelativeResize="0"/>
          <p:nvPr/>
        </p:nvPicPr>
        <p:blipFill>
          <a:blip r:embed="rId4">
            <a:alphaModFix/>
          </a:blip>
          <a:stretch>
            <a:fillRect/>
          </a:stretch>
        </p:blipFill>
        <p:spPr>
          <a:xfrm>
            <a:off x="4291731" y="738098"/>
            <a:ext cx="144294" cy="144289"/>
          </a:xfrm>
          <a:prstGeom prst="rect">
            <a:avLst/>
          </a:prstGeom>
          <a:noFill/>
          <a:ln>
            <a:noFill/>
          </a:ln>
        </p:spPr>
      </p:pic>
      <p:pic>
        <p:nvPicPr>
          <p:cNvPr id="70" name="Google Shape;70;p14" title="Frame 21472037551.png"/>
          <p:cNvPicPr preferRelativeResize="0"/>
          <p:nvPr/>
        </p:nvPicPr>
        <p:blipFill rotWithShape="1">
          <a:blip r:embed="rId5">
            <a:alphaModFix/>
          </a:blip>
          <a:srcRect b="0" l="0" r="0" t="0"/>
          <a:stretch/>
        </p:blipFill>
        <p:spPr>
          <a:xfrm>
            <a:off x="5753505" y="0"/>
            <a:ext cx="3390491" cy="5143501"/>
          </a:xfrm>
          <a:prstGeom prst="rect">
            <a:avLst/>
          </a:prstGeom>
          <a:noFill/>
          <a:ln>
            <a:noFill/>
          </a:ln>
        </p:spPr>
      </p:pic>
    </p:spTree>
  </p:cSld>
  <p:clrMapOvr>
    <a:masterClrMapping/>
  </p:clrMapOvr>
  <p:extLst>
    <p:ext uri="{DCECCB84-F9BA-43D5-87BE-67443E8EF086}">
      <p15:sldGuideLst>
        <p15:guide id="1" pos="72">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with Speaker's name">
  <p:cSld name="CUSTOM">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73" name="Google Shape;73;p15"/>
          <p:cNvSpPr txBox="1"/>
          <p:nvPr>
            <p:ph idx="1" type="subTitle"/>
          </p:nvPr>
        </p:nvSpPr>
        <p:spPr>
          <a:xfrm>
            <a:off x="385175" y="2527950"/>
            <a:ext cx="4834500" cy="743100"/>
          </a:xfrm>
          <a:prstGeom prst="rect">
            <a:avLst/>
          </a:prstGeom>
        </p:spPr>
        <p:txBody>
          <a:bodyPr anchorCtr="0" anchor="t" bIns="91425" lIns="91425" spcFirstLastPara="1" rIns="91425" wrap="square" tIns="91425">
            <a:noAutofit/>
          </a:bodyPr>
          <a:lstStyle>
            <a:lvl1pPr lvl="0">
              <a:spcBef>
                <a:spcPts val="0"/>
              </a:spcBef>
              <a:spcAft>
                <a:spcPts val="0"/>
              </a:spcAft>
              <a:buClr>
                <a:srgbClr val="D9D9D9"/>
              </a:buClr>
              <a:buSzPts val="1600"/>
              <a:buNone/>
              <a:defRPr sz="1600">
                <a:solidFill>
                  <a:srgbClr val="D9D9D9"/>
                </a:solidFill>
              </a:defRPr>
            </a:lvl1pPr>
            <a:lvl2pPr lvl="1">
              <a:spcBef>
                <a:spcPts val="0"/>
              </a:spcBef>
              <a:spcAft>
                <a:spcPts val="0"/>
              </a:spcAft>
              <a:buClr>
                <a:srgbClr val="D9D9D9"/>
              </a:buClr>
              <a:buSzPts val="1600"/>
              <a:buNone/>
              <a:defRPr sz="1600">
                <a:solidFill>
                  <a:srgbClr val="D9D9D9"/>
                </a:solidFill>
              </a:defRPr>
            </a:lvl2pPr>
            <a:lvl3pPr lvl="2">
              <a:spcBef>
                <a:spcPts val="0"/>
              </a:spcBef>
              <a:spcAft>
                <a:spcPts val="0"/>
              </a:spcAft>
              <a:buClr>
                <a:srgbClr val="D9D9D9"/>
              </a:buClr>
              <a:buSzPts val="1600"/>
              <a:buNone/>
              <a:defRPr sz="1600">
                <a:solidFill>
                  <a:srgbClr val="D9D9D9"/>
                </a:solidFill>
              </a:defRPr>
            </a:lvl3pPr>
            <a:lvl4pPr lvl="3">
              <a:spcBef>
                <a:spcPts val="0"/>
              </a:spcBef>
              <a:spcAft>
                <a:spcPts val="0"/>
              </a:spcAft>
              <a:buClr>
                <a:srgbClr val="D9D9D9"/>
              </a:buClr>
              <a:buSzPts val="1600"/>
              <a:buNone/>
              <a:defRPr sz="1600">
                <a:solidFill>
                  <a:srgbClr val="D9D9D9"/>
                </a:solidFill>
              </a:defRPr>
            </a:lvl4pPr>
            <a:lvl5pPr lvl="4">
              <a:spcBef>
                <a:spcPts val="0"/>
              </a:spcBef>
              <a:spcAft>
                <a:spcPts val="0"/>
              </a:spcAft>
              <a:buClr>
                <a:srgbClr val="D9D9D9"/>
              </a:buClr>
              <a:buSzPts val="1600"/>
              <a:buNone/>
              <a:defRPr sz="1600">
                <a:solidFill>
                  <a:srgbClr val="D9D9D9"/>
                </a:solidFill>
              </a:defRPr>
            </a:lvl5pPr>
            <a:lvl6pPr lvl="5">
              <a:spcBef>
                <a:spcPts val="0"/>
              </a:spcBef>
              <a:spcAft>
                <a:spcPts val="0"/>
              </a:spcAft>
              <a:buClr>
                <a:srgbClr val="D9D9D9"/>
              </a:buClr>
              <a:buSzPts val="1600"/>
              <a:buNone/>
              <a:defRPr sz="1600">
                <a:solidFill>
                  <a:srgbClr val="D9D9D9"/>
                </a:solidFill>
              </a:defRPr>
            </a:lvl6pPr>
            <a:lvl7pPr lvl="6">
              <a:spcBef>
                <a:spcPts val="0"/>
              </a:spcBef>
              <a:spcAft>
                <a:spcPts val="0"/>
              </a:spcAft>
              <a:buClr>
                <a:srgbClr val="D9D9D9"/>
              </a:buClr>
              <a:buSzPts val="1600"/>
              <a:buNone/>
              <a:defRPr sz="1600">
                <a:solidFill>
                  <a:srgbClr val="D9D9D9"/>
                </a:solidFill>
              </a:defRPr>
            </a:lvl7pPr>
            <a:lvl8pPr lvl="7">
              <a:spcBef>
                <a:spcPts val="0"/>
              </a:spcBef>
              <a:spcAft>
                <a:spcPts val="0"/>
              </a:spcAft>
              <a:buClr>
                <a:srgbClr val="D9D9D9"/>
              </a:buClr>
              <a:buSzPts val="1600"/>
              <a:buNone/>
              <a:defRPr sz="1600">
                <a:solidFill>
                  <a:srgbClr val="D9D9D9"/>
                </a:solidFill>
              </a:defRPr>
            </a:lvl8pPr>
            <a:lvl9pPr lvl="8">
              <a:spcBef>
                <a:spcPts val="0"/>
              </a:spcBef>
              <a:spcAft>
                <a:spcPts val="0"/>
              </a:spcAft>
              <a:buClr>
                <a:srgbClr val="D9D9D9"/>
              </a:buClr>
              <a:buSzPts val="1600"/>
              <a:buNone/>
              <a:defRPr sz="1600">
                <a:solidFill>
                  <a:srgbClr val="D9D9D9"/>
                </a:solidFill>
              </a:defRPr>
            </a:lvl9pPr>
          </a:lstStyle>
          <a:p/>
        </p:txBody>
      </p:sp>
      <p:sp>
        <p:nvSpPr>
          <p:cNvPr id="74" name="Google Shape;74;p15"/>
          <p:cNvSpPr txBox="1"/>
          <p:nvPr>
            <p:ph type="title"/>
          </p:nvPr>
        </p:nvSpPr>
        <p:spPr>
          <a:xfrm>
            <a:off x="385175" y="1860250"/>
            <a:ext cx="6229800" cy="7431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2800"/>
              <a:buNone/>
              <a:defRPr>
                <a:solidFill>
                  <a:schemeClr val="lt1"/>
                </a:solidFill>
              </a:defRPr>
            </a:lvl1pPr>
            <a:lvl2pPr lvl="1">
              <a:lnSpc>
                <a:spcPct val="115000"/>
              </a:lnSpc>
              <a:spcBef>
                <a:spcPts val="0"/>
              </a:spcBef>
              <a:spcAft>
                <a:spcPts val="0"/>
              </a:spcAft>
              <a:buSzPts val="2800"/>
              <a:buNone/>
              <a:defRPr/>
            </a:lvl2pPr>
            <a:lvl3pPr lvl="2">
              <a:lnSpc>
                <a:spcPct val="115000"/>
              </a:lnSpc>
              <a:spcBef>
                <a:spcPts val="0"/>
              </a:spcBef>
              <a:spcAft>
                <a:spcPts val="0"/>
              </a:spcAft>
              <a:buSzPts val="2800"/>
              <a:buNone/>
              <a:defRPr/>
            </a:lvl3pPr>
            <a:lvl4pPr lvl="3">
              <a:lnSpc>
                <a:spcPct val="115000"/>
              </a:lnSpc>
              <a:spcBef>
                <a:spcPts val="0"/>
              </a:spcBef>
              <a:spcAft>
                <a:spcPts val="0"/>
              </a:spcAft>
              <a:buSzPts val="2800"/>
              <a:buNone/>
              <a:defRPr/>
            </a:lvl4pPr>
            <a:lvl5pPr lvl="4">
              <a:lnSpc>
                <a:spcPct val="115000"/>
              </a:lnSpc>
              <a:spcBef>
                <a:spcPts val="0"/>
              </a:spcBef>
              <a:spcAft>
                <a:spcPts val="0"/>
              </a:spcAft>
              <a:buSzPts val="2800"/>
              <a:buNone/>
              <a:defRPr/>
            </a:lvl5pPr>
            <a:lvl6pPr lvl="5">
              <a:lnSpc>
                <a:spcPct val="115000"/>
              </a:lnSpc>
              <a:spcBef>
                <a:spcPts val="0"/>
              </a:spcBef>
              <a:spcAft>
                <a:spcPts val="0"/>
              </a:spcAft>
              <a:buSzPts val="2800"/>
              <a:buNone/>
              <a:defRPr/>
            </a:lvl6pPr>
            <a:lvl7pPr lvl="6">
              <a:lnSpc>
                <a:spcPct val="115000"/>
              </a:lnSpc>
              <a:spcBef>
                <a:spcPts val="0"/>
              </a:spcBef>
              <a:spcAft>
                <a:spcPts val="0"/>
              </a:spcAft>
              <a:buSzPts val="2800"/>
              <a:buNone/>
              <a:defRPr/>
            </a:lvl7pPr>
            <a:lvl8pPr lvl="7">
              <a:lnSpc>
                <a:spcPct val="115000"/>
              </a:lnSpc>
              <a:spcBef>
                <a:spcPts val="0"/>
              </a:spcBef>
              <a:spcAft>
                <a:spcPts val="0"/>
              </a:spcAft>
              <a:buSzPts val="2800"/>
              <a:buNone/>
              <a:defRPr/>
            </a:lvl8pPr>
            <a:lvl9pPr lvl="8">
              <a:lnSpc>
                <a:spcPct val="115000"/>
              </a:lnSpc>
              <a:spcBef>
                <a:spcPts val="0"/>
              </a:spcBef>
              <a:spcAft>
                <a:spcPts val="0"/>
              </a:spcAft>
              <a:buSzPts val="2800"/>
              <a:buNone/>
              <a:defRPr/>
            </a:lvl9pPr>
          </a:lstStyle>
          <a:p/>
        </p:txBody>
      </p:sp>
      <p:sp>
        <p:nvSpPr>
          <p:cNvPr id="75" name="Google Shape;75;p15"/>
          <p:cNvSpPr/>
          <p:nvPr/>
        </p:nvSpPr>
        <p:spPr>
          <a:xfrm>
            <a:off x="390875" y="4021175"/>
            <a:ext cx="1855500" cy="741300"/>
          </a:xfrm>
          <a:prstGeom prst="roundRect">
            <a:avLst>
              <a:gd fmla="val 8485"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76" name="Google Shape;76;p15"/>
          <p:cNvSpPr/>
          <p:nvPr>
            <p:ph idx="2" type="pic"/>
          </p:nvPr>
        </p:nvSpPr>
        <p:spPr>
          <a:xfrm>
            <a:off x="433075" y="4060325"/>
            <a:ext cx="663000" cy="663000"/>
          </a:xfrm>
          <a:prstGeom prst="roundRect">
            <a:avLst>
              <a:gd fmla="val 2704" name="adj"/>
            </a:avLst>
          </a:prstGeom>
          <a:noFill/>
          <a:ln>
            <a:noFill/>
          </a:ln>
        </p:spPr>
      </p:sp>
      <p:pic>
        <p:nvPicPr>
          <p:cNvPr id="77" name="Google Shape;77;p15"/>
          <p:cNvPicPr preferRelativeResize="0"/>
          <p:nvPr/>
        </p:nvPicPr>
        <p:blipFill>
          <a:blip r:embed="rId3">
            <a:alphaModFix/>
          </a:blip>
          <a:stretch>
            <a:fillRect/>
          </a:stretch>
        </p:blipFill>
        <p:spPr>
          <a:xfrm>
            <a:off x="6483700" y="0"/>
            <a:ext cx="2660301" cy="2216051"/>
          </a:xfrm>
          <a:prstGeom prst="rect">
            <a:avLst/>
          </a:prstGeom>
          <a:noFill/>
          <a:ln>
            <a:noFill/>
          </a:ln>
        </p:spPr>
      </p:pic>
      <p:pic>
        <p:nvPicPr>
          <p:cNvPr id="78" name="Google Shape;78;p15"/>
          <p:cNvPicPr preferRelativeResize="0"/>
          <p:nvPr/>
        </p:nvPicPr>
        <p:blipFill>
          <a:blip r:embed="rId4">
            <a:alphaModFix/>
          </a:blip>
          <a:stretch>
            <a:fillRect/>
          </a:stretch>
        </p:blipFill>
        <p:spPr>
          <a:xfrm>
            <a:off x="4697925" y="4113875"/>
            <a:ext cx="4303457" cy="1029625"/>
          </a:xfrm>
          <a:prstGeom prst="rect">
            <a:avLst/>
          </a:prstGeom>
          <a:noFill/>
          <a:ln>
            <a:noFill/>
          </a:ln>
        </p:spPr>
      </p:pic>
      <p:pic>
        <p:nvPicPr>
          <p:cNvPr id="79" name="Google Shape;79;p15"/>
          <p:cNvPicPr preferRelativeResize="0"/>
          <p:nvPr/>
        </p:nvPicPr>
        <p:blipFill>
          <a:blip r:embed="rId5">
            <a:alphaModFix/>
          </a:blip>
          <a:stretch>
            <a:fillRect/>
          </a:stretch>
        </p:blipFill>
        <p:spPr>
          <a:xfrm>
            <a:off x="5221650" y="3900725"/>
            <a:ext cx="336775" cy="336775"/>
          </a:xfrm>
          <a:prstGeom prst="rect">
            <a:avLst/>
          </a:prstGeom>
          <a:noFill/>
          <a:ln>
            <a:noFill/>
          </a:ln>
        </p:spPr>
      </p:pic>
      <p:pic>
        <p:nvPicPr>
          <p:cNvPr id="80" name="Google Shape;80;p15"/>
          <p:cNvPicPr preferRelativeResize="0"/>
          <p:nvPr/>
        </p:nvPicPr>
        <p:blipFill>
          <a:blip r:embed="rId6">
            <a:alphaModFix/>
          </a:blip>
          <a:stretch>
            <a:fillRect/>
          </a:stretch>
        </p:blipFill>
        <p:spPr>
          <a:xfrm>
            <a:off x="3678725" y="1176375"/>
            <a:ext cx="225500" cy="225500"/>
          </a:xfrm>
          <a:prstGeom prst="rect">
            <a:avLst/>
          </a:prstGeom>
          <a:noFill/>
          <a:ln>
            <a:noFill/>
          </a:ln>
        </p:spPr>
      </p:pic>
      <p:pic>
        <p:nvPicPr>
          <p:cNvPr id="81" name="Google Shape;81;p15"/>
          <p:cNvPicPr preferRelativeResize="0"/>
          <p:nvPr/>
        </p:nvPicPr>
        <p:blipFill>
          <a:blip r:embed="rId6">
            <a:alphaModFix/>
          </a:blip>
          <a:stretch>
            <a:fillRect/>
          </a:stretch>
        </p:blipFill>
        <p:spPr>
          <a:xfrm>
            <a:off x="7439200" y="2115725"/>
            <a:ext cx="225500" cy="225500"/>
          </a:xfrm>
          <a:prstGeom prst="rect">
            <a:avLst/>
          </a:prstGeom>
          <a:noFill/>
          <a:ln>
            <a:noFill/>
          </a:ln>
        </p:spPr>
      </p:pic>
      <p:pic>
        <p:nvPicPr>
          <p:cNvPr id="82" name="Google Shape;82;p15"/>
          <p:cNvPicPr preferRelativeResize="0"/>
          <p:nvPr/>
        </p:nvPicPr>
        <p:blipFill>
          <a:blip r:embed="rId7">
            <a:alphaModFix/>
          </a:blip>
          <a:stretch>
            <a:fillRect/>
          </a:stretch>
        </p:blipFill>
        <p:spPr>
          <a:xfrm>
            <a:off x="227575" y="199575"/>
            <a:ext cx="1522028" cy="786274"/>
          </a:xfrm>
          <a:prstGeom prst="rect">
            <a:avLst/>
          </a:prstGeom>
          <a:noFill/>
          <a:ln>
            <a:noFill/>
          </a:ln>
        </p:spPr>
      </p:pic>
    </p:spTree>
  </p:cSld>
  <p:clrMapOvr>
    <a:masterClrMapping/>
  </p:clrMapOvr>
  <p:extLst>
    <p:ext uri="{DCECCB84-F9BA-43D5-87BE-67443E8EF086}">
      <p15:sldGuideLst>
        <p15:guide id="1" pos="72">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without Speaker's name">
  <p:cSld name="CUSTOM_13">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1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85" name="Google Shape;85;p16"/>
          <p:cNvPicPr preferRelativeResize="0"/>
          <p:nvPr/>
        </p:nvPicPr>
        <p:blipFill>
          <a:blip r:embed="rId3">
            <a:alphaModFix/>
          </a:blip>
          <a:stretch>
            <a:fillRect/>
          </a:stretch>
        </p:blipFill>
        <p:spPr>
          <a:xfrm>
            <a:off x="227575" y="199575"/>
            <a:ext cx="1522028" cy="786274"/>
          </a:xfrm>
          <a:prstGeom prst="rect">
            <a:avLst/>
          </a:prstGeom>
          <a:noFill/>
          <a:ln>
            <a:noFill/>
          </a:ln>
        </p:spPr>
      </p:pic>
      <p:sp>
        <p:nvSpPr>
          <p:cNvPr id="86" name="Google Shape;86;p16"/>
          <p:cNvSpPr txBox="1"/>
          <p:nvPr>
            <p:ph type="title"/>
          </p:nvPr>
        </p:nvSpPr>
        <p:spPr>
          <a:xfrm>
            <a:off x="385175" y="3388491"/>
            <a:ext cx="7006500" cy="7431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2800"/>
              <a:buNone/>
              <a:defRPr>
                <a:solidFill>
                  <a:schemeClr val="lt1"/>
                </a:solidFill>
              </a:defRPr>
            </a:lvl1pPr>
            <a:lvl2pPr lvl="1">
              <a:lnSpc>
                <a:spcPct val="115000"/>
              </a:lnSpc>
              <a:spcBef>
                <a:spcPts val="0"/>
              </a:spcBef>
              <a:spcAft>
                <a:spcPts val="0"/>
              </a:spcAft>
              <a:buSzPts val="2800"/>
              <a:buNone/>
              <a:defRPr/>
            </a:lvl2pPr>
            <a:lvl3pPr lvl="2">
              <a:lnSpc>
                <a:spcPct val="115000"/>
              </a:lnSpc>
              <a:spcBef>
                <a:spcPts val="0"/>
              </a:spcBef>
              <a:spcAft>
                <a:spcPts val="0"/>
              </a:spcAft>
              <a:buSzPts val="2800"/>
              <a:buNone/>
              <a:defRPr/>
            </a:lvl3pPr>
            <a:lvl4pPr lvl="3">
              <a:lnSpc>
                <a:spcPct val="115000"/>
              </a:lnSpc>
              <a:spcBef>
                <a:spcPts val="0"/>
              </a:spcBef>
              <a:spcAft>
                <a:spcPts val="0"/>
              </a:spcAft>
              <a:buSzPts val="2800"/>
              <a:buNone/>
              <a:defRPr/>
            </a:lvl4pPr>
            <a:lvl5pPr lvl="4">
              <a:lnSpc>
                <a:spcPct val="115000"/>
              </a:lnSpc>
              <a:spcBef>
                <a:spcPts val="0"/>
              </a:spcBef>
              <a:spcAft>
                <a:spcPts val="0"/>
              </a:spcAft>
              <a:buSzPts val="2800"/>
              <a:buNone/>
              <a:defRPr/>
            </a:lvl5pPr>
            <a:lvl6pPr lvl="5">
              <a:lnSpc>
                <a:spcPct val="115000"/>
              </a:lnSpc>
              <a:spcBef>
                <a:spcPts val="0"/>
              </a:spcBef>
              <a:spcAft>
                <a:spcPts val="0"/>
              </a:spcAft>
              <a:buSzPts val="2800"/>
              <a:buNone/>
              <a:defRPr/>
            </a:lvl6pPr>
            <a:lvl7pPr lvl="6">
              <a:lnSpc>
                <a:spcPct val="115000"/>
              </a:lnSpc>
              <a:spcBef>
                <a:spcPts val="0"/>
              </a:spcBef>
              <a:spcAft>
                <a:spcPts val="0"/>
              </a:spcAft>
              <a:buSzPts val="2800"/>
              <a:buNone/>
              <a:defRPr/>
            </a:lvl7pPr>
            <a:lvl8pPr lvl="7">
              <a:lnSpc>
                <a:spcPct val="115000"/>
              </a:lnSpc>
              <a:spcBef>
                <a:spcPts val="0"/>
              </a:spcBef>
              <a:spcAft>
                <a:spcPts val="0"/>
              </a:spcAft>
              <a:buSzPts val="2800"/>
              <a:buNone/>
              <a:defRPr/>
            </a:lvl8pPr>
            <a:lvl9pPr lvl="8">
              <a:lnSpc>
                <a:spcPct val="115000"/>
              </a:lnSpc>
              <a:spcBef>
                <a:spcPts val="0"/>
              </a:spcBef>
              <a:spcAft>
                <a:spcPts val="0"/>
              </a:spcAft>
              <a:buSzPts val="2800"/>
              <a:buNone/>
              <a:defRPr/>
            </a:lvl9pPr>
          </a:lstStyle>
          <a:p/>
        </p:txBody>
      </p:sp>
      <p:sp>
        <p:nvSpPr>
          <p:cNvPr id="87" name="Google Shape;87;p16"/>
          <p:cNvSpPr txBox="1"/>
          <p:nvPr>
            <p:ph idx="1" type="subTitle"/>
          </p:nvPr>
        </p:nvSpPr>
        <p:spPr>
          <a:xfrm>
            <a:off x="385175" y="4026816"/>
            <a:ext cx="4834500" cy="743100"/>
          </a:xfrm>
          <a:prstGeom prst="rect">
            <a:avLst/>
          </a:prstGeom>
        </p:spPr>
        <p:txBody>
          <a:bodyPr anchorCtr="0" anchor="t" bIns="91425" lIns="91425" spcFirstLastPara="1" rIns="91425" wrap="square" tIns="91425">
            <a:noAutofit/>
          </a:bodyPr>
          <a:lstStyle>
            <a:lvl1pPr lvl="0">
              <a:spcBef>
                <a:spcPts val="0"/>
              </a:spcBef>
              <a:spcAft>
                <a:spcPts val="0"/>
              </a:spcAft>
              <a:buClr>
                <a:srgbClr val="D9D9D9"/>
              </a:buClr>
              <a:buSzPts val="1600"/>
              <a:buNone/>
              <a:defRPr sz="1600">
                <a:solidFill>
                  <a:srgbClr val="D9D9D9"/>
                </a:solidFill>
              </a:defRPr>
            </a:lvl1pPr>
            <a:lvl2pPr lvl="1">
              <a:spcBef>
                <a:spcPts val="0"/>
              </a:spcBef>
              <a:spcAft>
                <a:spcPts val="0"/>
              </a:spcAft>
              <a:buClr>
                <a:srgbClr val="D9D9D9"/>
              </a:buClr>
              <a:buSzPts val="1600"/>
              <a:buNone/>
              <a:defRPr sz="1600">
                <a:solidFill>
                  <a:srgbClr val="D9D9D9"/>
                </a:solidFill>
              </a:defRPr>
            </a:lvl2pPr>
            <a:lvl3pPr lvl="2">
              <a:spcBef>
                <a:spcPts val="0"/>
              </a:spcBef>
              <a:spcAft>
                <a:spcPts val="0"/>
              </a:spcAft>
              <a:buClr>
                <a:srgbClr val="D9D9D9"/>
              </a:buClr>
              <a:buSzPts val="1600"/>
              <a:buNone/>
              <a:defRPr sz="1600">
                <a:solidFill>
                  <a:srgbClr val="D9D9D9"/>
                </a:solidFill>
              </a:defRPr>
            </a:lvl3pPr>
            <a:lvl4pPr lvl="3">
              <a:spcBef>
                <a:spcPts val="0"/>
              </a:spcBef>
              <a:spcAft>
                <a:spcPts val="0"/>
              </a:spcAft>
              <a:buClr>
                <a:srgbClr val="D9D9D9"/>
              </a:buClr>
              <a:buSzPts val="1600"/>
              <a:buNone/>
              <a:defRPr sz="1600">
                <a:solidFill>
                  <a:srgbClr val="D9D9D9"/>
                </a:solidFill>
              </a:defRPr>
            </a:lvl4pPr>
            <a:lvl5pPr lvl="4">
              <a:spcBef>
                <a:spcPts val="0"/>
              </a:spcBef>
              <a:spcAft>
                <a:spcPts val="0"/>
              </a:spcAft>
              <a:buClr>
                <a:srgbClr val="D9D9D9"/>
              </a:buClr>
              <a:buSzPts val="1600"/>
              <a:buNone/>
              <a:defRPr sz="1600">
                <a:solidFill>
                  <a:srgbClr val="D9D9D9"/>
                </a:solidFill>
              </a:defRPr>
            </a:lvl5pPr>
            <a:lvl6pPr lvl="5">
              <a:spcBef>
                <a:spcPts val="0"/>
              </a:spcBef>
              <a:spcAft>
                <a:spcPts val="0"/>
              </a:spcAft>
              <a:buClr>
                <a:srgbClr val="D9D9D9"/>
              </a:buClr>
              <a:buSzPts val="1600"/>
              <a:buNone/>
              <a:defRPr sz="1600">
                <a:solidFill>
                  <a:srgbClr val="D9D9D9"/>
                </a:solidFill>
              </a:defRPr>
            </a:lvl6pPr>
            <a:lvl7pPr lvl="6">
              <a:spcBef>
                <a:spcPts val="0"/>
              </a:spcBef>
              <a:spcAft>
                <a:spcPts val="0"/>
              </a:spcAft>
              <a:buClr>
                <a:srgbClr val="D9D9D9"/>
              </a:buClr>
              <a:buSzPts val="1600"/>
              <a:buNone/>
              <a:defRPr sz="1600">
                <a:solidFill>
                  <a:srgbClr val="D9D9D9"/>
                </a:solidFill>
              </a:defRPr>
            </a:lvl7pPr>
            <a:lvl8pPr lvl="7">
              <a:spcBef>
                <a:spcPts val="0"/>
              </a:spcBef>
              <a:spcAft>
                <a:spcPts val="0"/>
              </a:spcAft>
              <a:buClr>
                <a:srgbClr val="D9D9D9"/>
              </a:buClr>
              <a:buSzPts val="1600"/>
              <a:buNone/>
              <a:defRPr sz="1600">
                <a:solidFill>
                  <a:srgbClr val="D9D9D9"/>
                </a:solidFill>
              </a:defRPr>
            </a:lvl8pPr>
            <a:lvl9pPr lvl="8">
              <a:spcBef>
                <a:spcPts val="0"/>
              </a:spcBef>
              <a:spcAft>
                <a:spcPts val="0"/>
              </a:spcAft>
              <a:buClr>
                <a:srgbClr val="D9D9D9"/>
              </a:buClr>
              <a:buSzPts val="1600"/>
              <a:buNone/>
              <a:defRPr sz="1600">
                <a:solidFill>
                  <a:srgbClr val="D9D9D9"/>
                </a:solidFill>
              </a:defRPr>
            </a:lvl9pPr>
          </a:lstStyle>
          <a:p/>
        </p:txBody>
      </p:sp>
      <p:pic>
        <p:nvPicPr>
          <p:cNvPr id="88" name="Google Shape;88;p16"/>
          <p:cNvPicPr preferRelativeResize="0"/>
          <p:nvPr/>
        </p:nvPicPr>
        <p:blipFill>
          <a:blip r:embed="rId4">
            <a:alphaModFix/>
          </a:blip>
          <a:stretch>
            <a:fillRect/>
          </a:stretch>
        </p:blipFill>
        <p:spPr>
          <a:xfrm>
            <a:off x="5052125" y="277400"/>
            <a:ext cx="4460974" cy="2574650"/>
          </a:xfrm>
          <a:prstGeom prst="rect">
            <a:avLst/>
          </a:prstGeom>
          <a:noFill/>
          <a:ln>
            <a:noFill/>
          </a:ln>
        </p:spPr>
      </p:pic>
      <p:pic>
        <p:nvPicPr>
          <p:cNvPr id="89" name="Google Shape;89;p16"/>
          <p:cNvPicPr preferRelativeResize="0"/>
          <p:nvPr/>
        </p:nvPicPr>
        <p:blipFill>
          <a:blip r:embed="rId5">
            <a:alphaModFix/>
          </a:blip>
          <a:stretch>
            <a:fillRect/>
          </a:stretch>
        </p:blipFill>
        <p:spPr>
          <a:xfrm>
            <a:off x="4409862" y="3034805"/>
            <a:ext cx="4320051" cy="2134695"/>
          </a:xfrm>
          <a:prstGeom prst="rect">
            <a:avLst/>
          </a:prstGeom>
          <a:noFill/>
          <a:ln>
            <a:noFill/>
          </a:ln>
        </p:spPr>
      </p:pic>
      <p:pic>
        <p:nvPicPr>
          <p:cNvPr id="90" name="Google Shape;90;p16"/>
          <p:cNvPicPr preferRelativeResize="0"/>
          <p:nvPr/>
        </p:nvPicPr>
        <p:blipFill>
          <a:blip r:embed="rId6">
            <a:alphaModFix/>
          </a:blip>
          <a:stretch>
            <a:fillRect/>
          </a:stretch>
        </p:blipFill>
        <p:spPr>
          <a:xfrm>
            <a:off x="6205825" y="399500"/>
            <a:ext cx="154525" cy="154525"/>
          </a:xfrm>
          <a:prstGeom prst="rect">
            <a:avLst/>
          </a:prstGeom>
          <a:noFill/>
          <a:ln>
            <a:noFill/>
          </a:ln>
        </p:spPr>
      </p:pic>
      <p:pic>
        <p:nvPicPr>
          <p:cNvPr id="91" name="Google Shape;91;p16"/>
          <p:cNvPicPr preferRelativeResize="0"/>
          <p:nvPr/>
        </p:nvPicPr>
        <p:blipFill>
          <a:blip r:embed="rId7">
            <a:alphaModFix/>
          </a:blip>
          <a:stretch>
            <a:fillRect/>
          </a:stretch>
        </p:blipFill>
        <p:spPr>
          <a:xfrm>
            <a:off x="2577775" y="1181474"/>
            <a:ext cx="213850" cy="213850"/>
          </a:xfrm>
          <a:prstGeom prst="rect">
            <a:avLst/>
          </a:prstGeom>
          <a:noFill/>
          <a:ln>
            <a:noFill/>
          </a:ln>
        </p:spPr>
      </p:pic>
      <p:pic>
        <p:nvPicPr>
          <p:cNvPr id="92" name="Google Shape;92;p16"/>
          <p:cNvPicPr preferRelativeResize="0"/>
          <p:nvPr/>
        </p:nvPicPr>
        <p:blipFill>
          <a:blip r:embed="rId6">
            <a:alphaModFix/>
          </a:blip>
          <a:stretch>
            <a:fillRect/>
          </a:stretch>
        </p:blipFill>
        <p:spPr>
          <a:xfrm>
            <a:off x="2921650" y="1395325"/>
            <a:ext cx="154525" cy="154525"/>
          </a:xfrm>
          <a:prstGeom prst="rect">
            <a:avLst/>
          </a:prstGeom>
          <a:noFill/>
          <a:ln>
            <a:noFill/>
          </a:ln>
        </p:spPr>
      </p:pic>
    </p:spTree>
  </p:cSld>
  <p:clrMapOvr>
    <a:masterClrMapping/>
  </p:clrMapOvr>
  <p:extLst>
    <p:ext uri="{DCECCB84-F9BA-43D5-87BE-67443E8EF086}">
      <p15:sldGuideLst>
        <p15:guide id="1" pos="72">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2_2_1">
    <p:spTree>
      <p:nvGrpSpPr>
        <p:cNvPr id="93" name="Shape 93"/>
        <p:cNvGrpSpPr/>
        <p:nvPr/>
      </p:nvGrpSpPr>
      <p:grpSpPr>
        <a:xfrm>
          <a:off x="0" y="0"/>
          <a:ext cx="0" cy="0"/>
          <a:chOff x="0" y="0"/>
          <a:chExt cx="0" cy="0"/>
        </a:xfrm>
      </p:grpSpPr>
      <p:pic>
        <p:nvPicPr>
          <p:cNvPr id="94" name="Google Shape;94;p1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95" name="Google Shape;95;p17"/>
          <p:cNvPicPr preferRelativeResize="0"/>
          <p:nvPr/>
        </p:nvPicPr>
        <p:blipFill>
          <a:blip r:embed="rId3">
            <a:alphaModFix/>
          </a:blip>
          <a:stretch>
            <a:fillRect/>
          </a:stretch>
        </p:blipFill>
        <p:spPr>
          <a:xfrm>
            <a:off x="227575" y="199575"/>
            <a:ext cx="1522028" cy="786274"/>
          </a:xfrm>
          <a:prstGeom prst="rect">
            <a:avLst/>
          </a:prstGeom>
          <a:noFill/>
          <a:ln>
            <a:noFill/>
          </a:ln>
        </p:spPr>
      </p:pic>
      <p:sp>
        <p:nvSpPr>
          <p:cNvPr id="96" name="Google Shape;9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17"/>
          <p:cNvSpPr txBox="1"/>
          <p:nvPr>
            <p:ph type="title"/>
          </p:nvPr>
        </p:nvSpPr>
        <p:spPr>
          <a:xfrm>
            <a:off x="385175" y="2758000"/>
            <a:ext cx="5928300" cy="72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8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pic>
        <p:nvPicPr>
          <p:cNvPr id="98" name="Google Shape;98;p17"/>
          <p:cNvPicPr preferRelativeResize="0"/>
          <p:nvPr/>
        </p:nvPicPr>
        <p:blipFill rotWithShape="1">
          <a:blip r:embed="rId4">
            <a:alphaModFix/>
          </a:blip>
          <a:srcRect b="0" l="8506" r="8506" t="0"/>
          <a:stretch/>
        </p:blipFill>
        <p:spPr>
          <a:xfrm>
            <a:off x="5832500" y="0"/>
            <a:ext cx="3311498" cy="21198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p:cSld name="CUSTOM_5_1_2_4">
    <p:spTree>
      <p:nvGrpSpPr>
        <p:cNvPr id="99" name="Shape 99"/>
        <p:cNvGrpSpPr/>
        <p:nvPr/>
      </p:nvGrpSpPr>
      <p:grpSpPr>
        <a:xfrm>
          <a:off x="0" y="0"/>
          <a:ext cx="0" cy="0"/>
          <a:chOff x="0" y="0"/>
          <a:chExt cx="0" cy="0"/>
        </a:xfrm>
      </p:grpSpPr>
      <p:sp>
        <p:nvSpPr>
          <p:cNvPr id="100" name="Google Shape;100;p18"/>
          <p:cNvSpPr txBox="1"/>
          <p:nvPr>
            <p:ph idx="1" type="body"/>
          </p:nvPr>
        </p:nvSpPr>
        <p:spPr>
          <a:xfrm>
            <a:off x="383700" y="1501575"/>
            <a:ext cx="4072200" cy="14670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
        <p:nvSpPr>
          <p:cNvPr id="101" name="Google Shape;101;p18"/>
          <p:cNvSpPr txBox="1"/>
          <p:nvPr>
            <p:ph type="title"/>
          </p:nvPr>
        </p:nvSpPr>
        <p:spPr>
          <a:xfrm>
            <a:off x="383700" y="952325"/>
            <a:ext cx="4839300" cy="4974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Scheme (Grid)">
  <p:cSld name="TITLE_AND_BODY_4">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9"/>
          <p:cNvSpPr/>
          <p:nvPr/>
        </p:nvSpPr>
        <p:spPr>
          <a:xfrm>
            <a:off x="415650" y="1794700"/>
            <a:ext cx="8312700" cy="3034500"/>
          </a:xfrm>
          <a:prstGeom prst="roundRect">
            <a:avLst>
              <a:gd fmla="val 7482" name="adj"/>
            </a:avLst>
          </a:prstGeom>
          <a:solidFill>
            <a:srgbClr val="16161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Montserrat"/>
              <a:ea typeface="Montserrat"/>
              <a:cs typeface="Montserrat"/>
              <a:sym typeface="Montserrat"/>
            </a:endParaRPr>
          </a:p>
        </p:txBody>
      </p:sp>
      <p:sp>
        <p:nvSpPr>
          <p:cNvPr id="105" name="Google Shape;105;p19"/>
          <p:cNvSpPr txBox="1"/>
          <p:nvPr>
            <p:ph type="title"/>
          </p:nvPr>
        </p:nvSpPr>
        <p:spPr>
          <a:xfrm>
            <a:off x="543300" y="952325"/>
            <a:ext cx="8057400" cy="49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300"/>
              <a:buNone/>
              <a:defRPr sz="23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106" name="Google Shape;106;p19"/>
          <p:cNvSpPr txBox="1"/>
          <p:nvPr>
            <p:ph idx="1" type="body"/>
          </p:nvPr>
        </p:nvSpPr>
        <p:spPr>
          <a:xfrm>
            <a:off x="2535900" y="1362925"/>
            <a:ext cx="4072200" cy="29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828283"/>
              </a:buClr>
              <a:buSzPts val="1800"/>
              <a:buAutoNum type="arabicPeriod"/>
              <a:defRPr>
                <a:solidFill>
                  <a:srgbClr val="828283"/>
                </a:solidFill>
              </a:defRPr>
            </a:lvl1pPr>
            <a:lvl2pPr indent="-317500" lvl="1" marL="914400" algn="ctr">
              <a:spcBef>
                <a:spcPts val="0"/>
              </a:spcBef>
              <a:spcAft>
                <a:spcPts val="0"/>
              </a:spcAft>
              <a:buClr>
                <a:srgbClr val="828283"/>
              </a:buClr>
              <a:buSzPts val="1400"/>
              <a:buAutoNum type="alphaLcPeriod"/>
              <a:defRPr>
                <a:solidFill>
                  <a:srgbClr val="828283"/>
                </a:solidFill>
              </a:defRPr>
            </a:lvl2pPr>
            <a:lvl3pPr indent="-317500" lvl="2" marL="1371600" algn="ctr">
              <a:spcBef>
                <a:spcPts val="0"/>
              </a:spcBef>
              <a:spcAft>
                <a:spcPts val="0"/>
              </a:spcAft>
              <a:buClr>
                <a:srgbClr val="828283"/>
              </a:buClr>
              <a:buSzPts val="1400"/>
              <a:buAutoNum type="romanLcPeriod"/>
              <a:defRPr>
                <a:solidFill>
                  <a:srgbClr val="828283"/>
                </a:solidFill>
              </a:defRPr>
            </a:lvl3pPr>
            <a:lvl4pPr indent="-317500" lvl="3" marL="1828800" algn="ctr">
              <a:spcBef>
                <a:spcPts val="0"/>
              </a:spcBef>
              <a:spcAft>
                <a:spcPts val="0"/>
              </a:spcAft>
              <a:buClr>
                <a:srgbClr val="828283"/>
              </a:buClr>
              <a:buSzPts val="1400"/>
              <a:buAutoNum type="arabicPeriod"/>
              <a:defRPr>
                <a:solidFill>
                  <a:srgbClr val="828283"/>
                </a:solidFill>
              </a:defRPr>
            </a:lvl4pPr>
            <a:lvl5pPr indent="-317500" lvl="4" marL="2286000" algn="ctr">
              <a:spcBef>
                <a:spcPts val="0"/>
              </a:spcBef>
              <a:spcAft>
                <a:spcPts val="0"/>
              </a:spcAft>
              <a:buClr>
                <a:srgbClr val="828283"/>
              </a:buClr>
              <a:buSzPts val="1400"/>
              <a:buAutoNum type="alphaLcPeriod"/>
              <a:defRPr>
                <a:solidFill>
                  <a:srgbClr val="828283"/>
                </a:solidFill>
              </a:defRPr>
            </a:lvl5pPr>
            <a:lvl6pPr indent="-317500" lvl="5" marL="2743200" algn="ctr">
              <a:spcBef>
                <a:spcPts val="0"/>
              </a:spcBef>
              <a:spcAft>
                <a:spcPts val="0"/>
              </a:spcAft>
              <a:buClr>
                <a:srgbClr val="828283"/>
              </a:buClr>
              <a:buSzPts val="1400"/>
              <a:buAutoNum type="romanLcPeriod"/>
              <a:defRPr>
                <a:solidFill>
                  <a:srgbClr val="828283"/>
                </a:solidFill>
              </a:defRPr>
            </a:lvl6pPr>
            <a:lvl7pPr indent="-317500" lvl="6" marL="3200400" algn="ctr">
              <a:spcBef>
                <a:spcPts val="0"/>
              </a:spcBef>
              <a:spcAft>
                <a:spcPts val="0"/>
              </a:spcAft>
              <a:buClr>
                <a:srgbClr val="828283"/>
              </a:buClr>
              <a:buSzPts val="1400"/>
              <a:buAutoNum type="arabicPeriod"/>
              <a:defRPr>
                <a:solidFill>
                  <a:srgbClr val="828283"/>
                </a:solidFill>
              </a:defRPr>
            </a:lvl7pPr>
            <a:lvl8pPr indent="-317500" lvl="7" marL="3657600" algn="ctr">
              <a:spcBef>
                <a:spcPts val="0"/>
              </a:spcBef>
              <a:spcAft>
                <a:spcPts val="0"/>
              </a:spcAft>
              <a:buClr>
                <a:srgbClr val="828283"/>
              </a:buClr>
              <a:buSzPts val="1400"/>
              <a:buAutoNum type="alphaLcPeriod"/>
              <a:defRPr>
                <a:solidFill>
                  <a:srgbClr val="828283"/>
                </a:solidFill>
              </a:defRPr>
            </a:lvl8pPr>
            <a:lvl9pPr indent="-317500" lvl="8" marL="4114800" algn="ctr">
              <a:spcBef>
                <a:spcPts val="0"/>
              </a:spcBef>
              <a:spcAft>
                <a:spcPts val="0"/>
              </a:spcAft>
              <a:buClr>
                <a:srgbClr val="828283"/>
              </a:buClr>
              <a:buSzPts val="1400"/>
              <a:buAutoNum type="romanLcPeriod"/>
              <a:defRPr>
                <a:solidFill>
                  <a:srgbClr val="828283"/>
                </a:solidFill>
              </a:defRPr>
            </a:lvl9pPr>
          </a:lstStyle>
          <a:p/>
        </p:txBody>
      </p:sp>
      <p:pic>
        <p:nvPicPr>
          <p:cNvPr id="107" name="Google Shape;107;p19"/>
          <p:cNvPicPr preferRelativeResize="0"/>
          <p:nvPr/>
        </p:nvPicPr>
        <p:blipFill>
          <a:blip r:embed="rId3">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Grid)">
  <p:cSld name="TITLE_AND_BODY_2_5">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5">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12" name="Google Shape;112;p21"/>
          <p:cNvPicPr preferRelativeResize="0"/>
          <p:nvPr/>
        </p:nvPicPr>
        <p:blipFill>
          <a:blip r:embed="rId3">
            <a:alphaModFix/>
          </a:blip>
          <a:stretch>
            <a:fillRect/>
          </a:stretch>
        </p:blipFill>
        <p:spPr>
          <a:xfrm>
            <a:off x="227575" y="199575"/>
            <a:ext cx="1522028" cy="786274"/>
          </a:xfrm>
          <a:prstGeom prst="rect">
            <a:avLst/>
          </a:prstGeom>
          <a:noFill/>
          <a:ln>
            <a:noFill/>
          </a:ln>
        </p:spPr>
      </p:pic>
      <p:sp>
        <p:nvSpPr>
          <p:cNvPr id="113" name="Google Shape;113;p21"/>
          <p:cNvSpPr txBox="1"/>
          <p:nvPr>
            <p:ph idx="1" type="subTitle"/>
          </p:nvPr>
        </p:nvSpPr>
        <p:spPr>
          <a:xfrm>
            <a:off x="385175" y="2670825"/>
            <a:ext cx="4834500" cy="743100"/>
          </a:xfrm>
          <a:prstGeom prst="rect">
            <a:avLst/>
          </a:prstGeom>
        </p:spPr>
        <p:txBody>
          <a:bodyPr anchorCtr="0" anchor="t" bIns="91425" lIns="91425" spcFirstLastPara="1" rIns="91425" wrap="square" tIns="91425">
            <a:noAutofit/>
          </a:bodyPr>
          <a:lstStyle>
            <a:lvl1pPr lvl="0">
              <a:spcBef>
                <a:spcPts val="0"/>
              </a:spcBef>
              <a:spcAft>
                <a:spcPts val="0"/>
              </a:spcAft>
              <a:buClr>
                <a:srgbClr val="D9D9D9"/>
              </a:buClr>
              <a:buSzPts val="1600"/>
              <a:buNone/>
              <a:defRPr sz="1600">
                <a:solidFill>
                  <a:srgbClr val="D9D9D9"/>
                </a:solidFill>
              </a:defRPr>
            </a:lvl1pPr>
            <a:lvl2pPr lvl="1">
              <a:spcBef>
                <a:spcPts val="0"/>
              </a:spcBef>
              <a:spcAft>
                <a:spcPts val="0"/>
              </a:spcAft>
              <a:buClr>
                <a:srgbClr val="D9D9D9"/>
              </a:buClr>
              <a:buSzPts val="1600"/>
              <a:buNone/>
              <a:defRPr sz="1600">
                <a:solidFill>
                  <a:srgbClr val="D9D9D9"/>
                </a:solidFill>
              </a:defRPr>
            </a:lvl2pPr>
            <a:lvl3pPr lvl="2">
              <a:spcBef>
                <a:spcPts val="0"/>
              </a:spcBef>
              <a:spcAft>
                <a:spcPts val="0"/>
              </a:spcAft>
              <a:buClr>
                <a:srgbClr val="D9D9D9"/>
              </a:buClr>
              <a:buSzPts val="1600"/>
              <a:buNone/>
              <a:defRPr sz="1600">
                <a:solidFill>
                  <a:srgbClr val="D9D9D9"/>
                </a:solidFill>
              </a:defRPr>
            </a:lvl3pPr>
            <a:lvl4pPr lvl="3">
              <a:spcBef>
                <a:spcPts val="0"/>
              </a:spcBef>
              <a:spcAft>
                <a:spcPts val="0"/>
              </a:spcAft>
              <a:buClr>
                <a:srgbClr val="D9D9D9"/>
              </a:buClr>
              <a:buSzPts val="1600"/>
              <a:buNone/>
              <a:defRPr sz="1600">
                <a:solidFill>
                  <a:srgbClr val="D9D9D9"/>
                </a:solidFill>
              </a:defRPr>
            </a:lvl4pPr>
            <a:lvl5pPr lvl="4">
              <a:spcBef>
                <a:spcPts val="0"/>
              </a:spcBef>
              <a:spcAft>
                <a:spcPts val="0"/>
              </a:spcAft>
              <a:buClr>
                <a:srgbClr val="D9D9D9"/>
              </a:buClr>
              <a:buSzPts val="1600"/>
              <a:buNone/>
              <a:defRPr sz="1600">
                <a:solidFill>
                  <a:srgbClr val="D9D9D9"/>
                </a:solidFill>
              </a:defRPr>
            </a:lvl5pPr>
            <a:lvl6pPr lvl="5">
              <a:spcBef>
                <a:spcPts val="0"/>
              </a:spcBef>
              <a:spcAft>
                <a:spcPts val="0"/>
              </a:spcAft>
              <a:buClr>
                <a:srgbClr val="D9D9D9"/>
              </a:buClr>
              <a:buSzPts val="1600"/>
              <a:buNone/>
              <a:defRPr sz="1600">
                <a:solidFill>
                  <a:srgbClr val="D9D9D9"/>
                </a:solidFill>
              </a:defRPr>
            </a:lvl6pPr>
            <a:lvl7pPr lvl="6">
              <a:spcBef>
                <a:spcPts val="0"/>
              </a:spcBef>
              <a:spcAft>
                <a:spcPts val="0"/>
              </a:spcAft>
              <a:buClr>
                <a:srgbClr val="D9D9D9"/>
              </a:buClr>
              <a:buSzPts val="1600"/>
              <a:buNone/>
              <a:defRPr sz="1600">
                <a:solidFill>
                  <a:srgbClr val="D9D9D9"/>
                </a:solidFill>
              </a:defRPr>
            </a:lvl7pPr>
            <a:lvl8pPr lvl="7">
              <a:spcBef>
                <a:spcPts val="0"/>
              </a:spcBef>
              <a:spcAft>
                <a:spcPts val="0"/>
              </a:spcAft>
              <a:buClr>
                <a:srgbClr val="D9D9D9"/>
              </a:buClr>
              <a:buSzPts val="1600"/>
              <a:buNone/>
              <a:defRPr sz="1600">
                <a:solidFill>
                  <a:srgbClr val="D9D9D9"/>
                </a:solidFill>
              </a:defRPr>
            </a:lvl8pPr>
            <a:lvl9pPr lvl="8">
              <a:spcBef>
                <a:spcPts val="0"/>
              </a:spcBef>
              <a:spcAft>
                <a:spcPts val="0"/>
              </a:spcAft>
              <a:buClr>
                <a:srgbClr val="D9D9D9"/>
              </a:buClr>
              <a:buSzPts val="1600"/>
              <a:buNone/>
              <a:defRPr sz="1600">
                <a:solidFill>
                  <a:srgbClr val="D9D9D9"/>
                </a:solidFill>
              </a:defRPr>
            </a:lvl9pPr>
          </a:lstStyle>
          <a:p/>
        </p:txBody>
      </p:sp>
      <p:sp>
        <p:nvSpPr>
          <p:cNvPr id="114" name="Google Shape;114;p21"/>
          <p:cNvSpPr txBox="1"/>
          <p:nvPr>
            <p:ph type="title"/>
          </p:nvPr>
        </p:nvSpPr>
        <p:spPr>
          <a:xfrm>
            <a:off x="385175" y="2003125"/>
            <a:ext cx="6229800" cy="7431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2800"/>
              <a:buNone/>
              <a:defRPr>
                <a:solidFill>
                  <a:schemeClr val="lt1"/>
                </a:solidFill>
              </a:defRPr>
            </a:lvl1pPr>
            <a:lvl2pPr lvl="1">
              <a:lnSpc>
                <a:spcPct val="115000"/>
              </a:lnSpc>
              <a:spcBef>
                <a:spcPts val="0"/>
              </a:spcBef>
              <a:spcAft>
                <a:spcPts val="0"/>
              </a:spcAft>
              <a:buSzPts val="2800"/>
              <a:buNone/>
              <a:defRPr/>
            </a:lvl2pPr>
            <a:lvl3pPr lvl="2">
              <a:lnSpc>
                <a:spcPct val="115000"/>
              </a:lnSpc>
              <a:spcBef>
                <a:spcPts val="0"/>
              </a:spcBef>
              <a:spcAft>
                <a:spcPts val="0"/>
              </a:spcAft>
              <a:buSzPts val="2800"/>
              <a:buNone/>
              <a:defRPr/>
            </a:lvl3pPr>
            <a:lvl4pPr lvl="3">
              <a:lnSpc>
                <a:spcPct val="115000"/>
              </a:lnSpc>
              <a:spcBef>
                <a:spcPts val="0"/>
              </a:spcBef>
              <a:spcAft>
                <a:spcPts val="0"/>
              </a:spcAft>
              <a:buSzPts val="2800"/>
              <a:buNone/>
              <a:defRPr/>
            </a:lvl4pPr>
            <a:lvl5pPr lvl="4">
              <a:lnSpc>
                <a:spcPct val="115000"/>
              </a:lnSpc>
              <a:spcBef>
                <a:spcPts val="0"/>
              </a:spcBef>
              <a:spcAft>
                <a:spcPts val="0"/>
              </a:spcAft>
              <a:buSzPts val="2800"/>
              <a:buNone/>
              <a:defRPr/>
            </a:lvl5pPr>
            <a:lvl6pPr lvl="5">
              <a:lnSpc>
                <a:spcPct val="115000"/>
              </a:lnSpc>
              <a:spcBef>
                <a:spcPts val="0"/>
              </a:spcBef>
              <a:spcAft>
                <a:spcPts val="0"/>
              </a:spcAft>
              <a:buSzPts val="2800"/>
              <a:buNone/>
              <a:defRPr/>
            </a:lvl6pPr>
            <a:lvl7pPr lvl="6">
              <a:lnSpc>
                <a:spcPct val="115000"/>
              </a:lnSpc>
              <a:spcBef>
                <a:spcPts val="0"/>
              </a:spcBef>
              <a:spcAft>
                <a:spcPts val="0"/>
              </a:spcAft>
              <a:buSzPts val="2800"/>
              <a:buNone/>
              <a:defRPr/>
            </a:lvl7pPr>
            <a:lvl8pPr lvl="7">
              <a:lnSpc>
                <a:spcPct val="115000"/>
              </a:lnSpc>
              <a:spcBef>
                <a:spcPts val="0"/>
              </a:spcBef>
              <a:spcAft>
                <a:spcPts val="0"/>
              </a:spcAft>
              <a:buSzPts val="2800"/>
              <a:buNone/>
              <a:defRPr/>
            </a:lvl8pPr>
            <a:lvl9pPr lvl="8">
              <a:lnSpc>
                <a:spcPct val="115000"/>
              </a:lnSpc>
              <a:spcBef>
                <a:spcPts val="0"/>
              </a:spcBef>
              <a:spcAft>
                <a:spcPts val="0"/>
              </a:spcAft>
              <a:buSzPts val="2800"/>
              <a:buNone/>
              <a:defRPr/>
            </a:lvl9pPr>
          </a:lstStyle>
          <a:p/>
        </p:txBody>
      </p:sp>
      <p:pic>
        <p:nvPicPr>
          <p:cNvPr id="115" name="Google Shape;115;p21"/>
          <p:cNvPicPr preferRelativeResize="0"/>
          <p:nvPr/>
        </p:nvPicPr>
        <p:blipFill>
          <a:blip r:embed="rId4">
            <a:alphaModFix/>
          </a:blip>
          <a:stretch>
            <a:fillRect/>
          </a:stretch>
        </p:blipFill>
        <p:spPr>
          <a:xfrm>
            <a:off x="0" y="0"/>
            <a:ext cx="9144003" cy="514350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 placeholder">
  <p:cSld name="CUSTOM_5_1_2_1">
    <p:spTree>
      <p:nvGrpSpPr>
        <p:cNvPr id="116" name="Shape 116"/>
        <p:cNvGrpSpPr/>
        <p:nvPr/>
      </p:nvGrpSpPr>
      <p:grpSpPr>
        <a:xfrm>
          <a:off x="0" y="0"/>
          <a:ext cx="0" cy="0"/>
          <a:chOff x="0" y="0"/>
          <a:chExt cx="0" cy="0"/>
        </a:xfrm>
      </p:grpSpPr>
      <p:sp>
        <p:nvSpPr>
          <p:cNvPr id="117" name="Google Shape;117;p22"/>
          <p:cNvSpPr txBox="1"/>
          <p:nvPr>
            <p:ph idx="1" type="body"/>
          </p:nvPr>
        </p:nvSpPr>
        <p:spPr>
          <a:xfrm>
            <a:off x="383700" y="1501575"/>
            <a:ext cx="4072200" cy="14670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
        <p:nvSpPr>
          <p:cNvPr id="118" name="Google Shape;118;p22"/>
          <p:cNvSpPr/>
          <p:nvPr>
            <p:ph idx="2" type="pic"/>
          </p:nvPr>
        </p:nvSpPr>
        <p:spPr>
          <a:xfrm>
            <a:off x="5436600" y="-10200"/>
            <a:ext cx="3707400" cy="5163900"/>
          </a:xfrm>
          <a:prstGeom prst="rect">
            <a:avLst/>
          </a:prstGeom>
          <a:solidFill>
            <a:schemeClr val="dk2"/>
          </a:solidFill>
          <a:ln>
            <a:noFill/>
          </a:ln>
        </p:spPr>
      </p:sp>
      <p:sp>
        <p:nvSpPr>
          <p:cNvPr id="119" name="Google Shape;119;p22"/>
          <p:cNvSpPr txBox="1"/>
          <p:nvPr>
            <p:ph type="title"/>
          </p:nvPr>
        </p:nvSpPr>
        <p:spPr>
          <a:xfrm>
            <a:off x="383700" y="952325"/>
            <a:ext cx="4839300" cy="4974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120" name="Google Shape;120;p22"/>
          <p:cNvPicPr preferRelativeResize="0"/>
          <p:nvPr/>
        </p:nvPicPr>
        <p:blipFill>
          <a:blip r:embed="rId2">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 image">
  <p:cSld name="CUSTOM_5_1_2_5">
    <p:spTree>
      <p:nvGrpSpPr>
        <p:cNvPr id="121" name="Shape 121"/>
        <p:cNvGrpSpPr/>
        <p:nvPr/>
      </p:nvGrpSpPr>
      <p:grpSpPr>
        <a:xfrm>
          <a:off x="0" y="0"/>
          <a:ext cx="0" cy="0"/>
          <a:chOff x="0" y="0"/>
          <a:chExt cx="0" cy="0"/>
        </a:xfrm>
      </p:grpSpPr>
      <p:sp>
        <p:nvSpPr>
          <p:cNvPr id="122" name="Google Shape;122;p23"/>
          <p:cNvSpPr/>
          <p:nvPr/>
        </p:nvSpPr>
        <p:spPr>
          <a:xfrm>
            <a:off x="5436600" y="0"/>
            <a:ext cx="370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3" name="Google Shape;123;p23"/>
          <p:cNvSpPr txBox="1"/>
          <p:nvPr>
            <p:ph idx="1" type="body"/>
          </p:nvPr>
        </p:nvSpPr>
        <p:spPr>
          <a:xfrm>
            <a:off x="383700" y="1501575"/>
            <a:ext cx="4072200" cy="14670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
        <p:nvSpPr>
          <p:cNvPr id="124" name="Google Shape;124;p23"/>
          <p:cNvSpPr txBox="1"/>
          <p:nvPr>
            <p:ph type="title"/>
          </p:nvPr>
        </p:nvSpPr>
        <p:spPr>
          <a:xfrm>
            <a:off x="383700" y="952325"/>
            <a:ext cx="4839300" cy="4974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125" name="Google Shape;125;p23"/>
          <p:cNvPicPr preferRelativeResize="0"/>
          <p:nvPr/>
        </p:nvPicPr>
        <p:blipFill>
          <a:blip r:embed="rId2">
            <a:alphaModFix/>
          </a:blip>
          <a:stretch>
            <a:fillRect/>
          </a:stretch>
        </p:blipFill>
        <p:spPr>
          <a:xfrm>
            <a:off x="7582750" y="4271463"/>
            <a:ext cx="1249551" cy="6455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 Qodo 1">
  <p:cSld name="CUSTOM_5_1_2_3">
    <p:spTree>
      <p:nvGrpSpPr>
        <p:cNvPr id="126" name="Shape 126"/>
        <p:cNvGrpSpPr/>
        <p:nvPr/>
      </p:nvGrpSpPr>
      <p:grpSpPr>
        <a:xfrm>
          <a:off x="0" y="0"/>
          <a:ext cx="0" cy="0"/>
          <a:chOff x="0" y="0"/>
          <a:chExt cx="0" cy="0"/>
        </a:xfrm>
      </p:grpSpPr>
      <p:sp>
        <p:nvSpPr>
          <p:cNvPr id="127" name="Google Shape;127;p24"/>
          <p:cNvSpPr txBox="1"/>
          <p:nvPr>
            <p:ph idx="1" type="body"/>
          </p:nvPr>
        </p:nvSpPr>
        <p:spPr>
          <a:xfrm>
            <a:off x="383700" y="1501575"/>
            <a:ext cx="4072200" cy="14670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
        <p:nvSpPr>
          <p:cNvPr id="128" name="Google Shape;128;p24"/>
          <p:cNvSpPr txBox="1"/>
          <p:nvPr>
            <p:ph type="title"/>
          </p:nvPr>
        </p:nvSpPr>
        <p:spPr>
          <a:xfrm>
            <a:off x="383700" y="952325"/>
            <a:ext cx="4839300" cy="4974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129" name="Google Shape;129;p24" title="ants adrk.png"/>
          <p:cNvPicPr preferRelativeResize="0"/>
          <p:nvPr/>
        </p:nvPicPr>
        <p:blipFill>
          <a:blip r:embed="rId2">
            <a:alphaModFix/>
          </a:blip>
          <a:stretch>
            <a:fillRect/>
          </a:stretch>
        </p:blipFill>
        <p:spPr>
          <a:xfrm>
            <a:off x="6514481" y="0"/>
            <a:ext cx="2629514" cy="5143501"/>
          </a:xfrm>
          <a:prstGeom prst="rect">
            <a:avLst/>
          </a:prstGeom>
          <a:noFill/>
          <a:ln>
            <a:noFill/>
          </a:ln>
        </p:spPr>
      </p:pic>
      <p:pic>
        <p:nvPicPr>
          <p:cNvPr id="130" name="Google Shape;130;p24"/>
          <p:cNvPicPr preferRelativeResize="0"/>
          <p:nvPr/>
        </p:nvPicPr>
        <p:blipFill>
          <a:blip r:embed="rId3">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 Qodo 2">
  <p:cSld name="CUSTOM_5_1_2_3_1">
    <p:spTree>
      <p:nvGrpSpPr>
        <p:cNvPr id="131" name="Shape 131"/>
        <p:cNvGrpSpPr/>
        <p:nvPr/>
      </p:nvGrpSpPr>
      <p:grpSpPr>
        <a:xfrm>
          <a:off x="0" y="0"/>
          <a:ext cx="0" cy="0"/>
          <a:chOff x="0" y="0"/>
          <a:chExt cx="0" cy="0"/>
        </a:xfrm>
      </p:grpSpPr>
      <p:sp>
        <p:nvSpPr>
          <p:cNvPr id="132" name="Google Shape;132;p25"/>
          <p:cNvSpPr txBox="1"/>
          <p:nvPr>
            <p:ph idx="1" type="body"/>
          </p:nvPr>
        </p:nvSpPr>
        <p:spPr>
          <a:xfrm>
            <a:off x="383700" y="1501575"/>
            <a:ext cx="4072200" cy="14670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
        <p:nvSpPr>
          <p:cNvPr id="133" name="Google Shape;133;p25"/>
          <p:cNvSpPr txBox="1"/>
          <p:nvPr>
            <p:ph type="title"/>
          </p:nvPr>
        </p:nvSpPr>
        <p:spPr>
          <a:xfrm>
            <a:off x="383700" y="952325"/>
            <a:ext cx="4839300" cy="4974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134" name="Google Shape;134;p25" title="Frame 214720375299.png"/>
          <p:cNvPicPr preferRelativeResize="0"/>
          <p:nvPr/>
        </p:nvPicPr>
        <p:blipFill rotWithShape="1">
          <a:blip r:embed="rId2">
            <a:alphaModFix/>
          </a:blip>
          <a:srcRect b="0" l="0" r="0" t="0"/>
          <a:stretch/>
        </p:blipFill>
        <p:spPr>
          <a:xfrm>
            <a:off x="6514477" y="0"/>
            <a:ext cx="2629525" cy="5143501"/>
          </a:xfrm>
          <a:prstGeom prst="rect">
            <a:avLst/>
          </a:prstGeom>
          <a:noFill/>
          <a:ln>
            <a:noFill/>
          </a:ln>
        </p:spPr>
      </p:pic>
      <p:pic>
        <p:nvPicPr>
          <p:cNvPr id="135" name="Google Shape;135;p25"/>
          <p:cNvPicPr preferRelativeResize="0"/>
          <p:nvPr/>
        </p:nvPicPr>
        <p:blipFill>
          <a:blip r:embed="rId3">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 Qodo 3">
  <p:cSld name="CUSTOM_5_1_2_3_1_3">
    <p:spTree>
      <p:nvGrpSpPr>
        <p:cNvPr id="136" name="Shape 136"/>
        <p:cNvGrpSpPr/>
        <p:nvPr/>
      </p:nvGrpSpPr>
      <p:grpSpPr>
        <a:xfrm>
          <a:off x="0" y="0"/>
          <a:ext cx="0" cy="0"/>
          <a:chOff x="0" y="0"/>
          <a:chExt cx="0" cy="0"/>
        </a:xfrm>
      </p:grpSpPr>
      <p:sp>
        <p:nvSpPr>
          <p:cNvPr id="137" name="Google Shape;137;p26"/>
          <p:cNvSpPr txBox="1"/>
          <p:nvPr>
            <p:ph idx="1" type="body"/>
          </p:nvPr>
        </p:nvSpPr>
        <p:spPr>
          <a:xfrm>
            <a:off x="383700" y="1501575"/>
            <a:ext cx="4072200" cy="14670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
        <p:nvSpPr>
          <p:cNvPr id="138" name="Google Shape;138;p26"/>
          <p:cNvSpPr txBox="1"/>
          <p:nvPr>
            <p:ph type="title"/>
          </p:nvPr>
        </p:nvSpPr>
        <p:spPr>
          <a:xfrm>
            <a:off x="383700" y="952325"/>
            <a:ext cx="4839300" cy="4974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139" name="Google Shape;139;p26" title="Frame 2147203757.png"/>
          <p:cNvPicPr preferRelativeResize="0"/>
          <p:nvPr/>
        </p:nvPicPr>
        <p:blipFill rotWithShape="1">
          <a:blip r:embed="rId2">
            <a:alphaModFix/>
          </a:blip>
          <a:srcRect b="0" l="0" r="0" t="0"/>
          <a:stretch/>
        </p:blipFill>
        <p:spPr>
          <a:xfrm>
            <a:off x="6514477" y="0"/>
            <a:ext cx="2629525" cy="5143501"/>
          </a:xfrm>
          <a:prstGeom prst="rect">
            <a:avLst/>
          </a:prstGeom>
          <a:noFill/>
          <a:ln>
            <a:noFill/>
          </a:ln>
        </p:spPr>
      </p:pic>
      <p:pic>
        <p:nvPicPr>
          <p:cNvPr id="140" name="Google Shape;140;p26"/>
          <p:cNvPicPr preferRelativeResize="0"/>
          <p:nvPr/>
        </p:nvPicPr>
        <p:blipFill>
          <a:blip r:embed="rId3">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 Image">
  <p:cSld name="CUSTOM_5_1_2_3_1_2">
    <p:spTree>
      <p:nvGrpSpPr>
        <p:cNvPr id="141" name="Shape 141"/>
        <p:cNvGrpSpPr/>
        <p:nvPr/>
      </p:nvGrpSpPr>
      <p:grpSpPr>
        <a:xfrm>
          <a:off x="0" y="0"/>
          <a:ext cx="0" cy="0"/>
          <a:chOff x="0" y="0"/>
          <a:chExt cx="0" cy="0"/>
        </a:xfrm>
      </p:grpSpPr>
      <p:sp>
        <p:nvSpPr>
          <p:cNvPr id="142" name="Google Shape;142;p27"/>
          <p:cNvSpPr txBox="1"/>
          <p:nvPr>
            <p:ph idx="1" type="body"/>
          </p:nvPr>
        </p:nvSpPr>
        <p:spPr>
          <a:xfrm>
            <a:off x="383700" y="1501575"/>
            <a:ext cx="4072200" cy="14670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
        <p:nvSpPr>
          <p:cNvPr id="143" name="Google Shape;143;p27"/>
          <p:cNvSpPr txBox="1"/>
          <p:nvPr>
            <p:ph type="title"/>
          </p:nvPr>
        </p:nvSpPr>
        <p:spPr>
          <a:xfrm>
            <a:off x="383700" y="952325"/>
            <a:ext cx="4839300" cy="4974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144" name="Google Shape;144;p27"/>
          <p:cNvPicPr preferRelativeResize="0"/>
          <p:nvPr/>
        </p:nvPicPr>
        <p:blipFill>
          <a:blip r:embed="rId2">
            <a:alphaModFix/>
          </a:blip>
          <a:stretch>
            <a:fillRect/>
          </a:stretch>
        </p:blipFill>
        <p:spPr>
          <a:xfrm>
            <a:off x="6514477" y="0"/>
            <a:ext cx="2629525" cy="5143501"/>
          </a:xfrm>
          <a:prstGeom prst="rect">
            <a:avLst/>
          </a:prstGeom>
          <a:noFill/>
          <a:ln>
            <a:noFill/>
          </a:ln>
        </p:spPr>
      </p:pic>
      <p:pic>
        <p:nvPicPr>
          <p:cNvPr id="145" name="Google Shape;145;p27"/>
          <p:cNvPicPr preferRelativeResize="0"/>
          <p:nvPr/>
        </p:nvPicPr>
        <p:blipFill>
          <a:blip r:embed="rId3">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Scheme (graphic)">
  <p:cSld name="TITLE_AND_BODY_1">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p28" title="bg grid 2.png"/>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48" name="Google Shape;148;p28"/>
          <p:cNvPicPr preferRelativeResize="0"/>
          <p:nvPr/>
        </p:nvPicPr>
        <p:blipFill>
          <a:blip r:embed="rId3">
            <a:alphaModFix/>
          </a:blip>
          <a:stretch>
            <a:fillRect/>
          </a:stretch>
        </p:blipFill>
        <p:spPr>
          <a:xfrm>
            <a:off x="0" y="4090650"/>
            <a:ext cx="922401" cy="1052849"/>
          </a:xfrm>
          <a:prstGeom prst="rect">
            <a:avLst/>
          </a:prstGeom>
          <a:noFill/>
          <a:ln>
            <a:noFill/>
          </a:ln>
        </p:spPr>
      </p:pic>
      <p:pic>
        <p:nvPicPr>
          <p:cNvPr id="149" name="Google Shape;149;p28"/>
          <p:cNvPicPr preferRelativeResize="0"/>
          <p:nvPr/>
        </p:nvPicPr>
        <p:blipFill>
          <a:blip r:embed="rId4">
            <a:alphaModFix/>
          </a:blip>
          <a:stretch>
            <a:fillRect/>
          </a:stretch>
        </p:blipFill>
        <p:spPr>
          <a:xfrm>
            <a:off x="7040875" y="0"/>
            <a:ext cx="2103125" cy="1851502"/>
          </a:xfrm>
          <a:prstGeom prst="rect">
            <a:avLst/>
          </a:prstGeom>
          <a:noFill/>
          <a:ln>
            <a:noFill/>
          </a:ln>
        </p:spPr>
      </p:pic>
      <p:sp>
        <p:nvSpPr>
          <p:cNvPr id="150" name="Google Shape;15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8"/>
          <p:cNvSpPr/>
          <p:nvPr/>
        </p:nvSpPr>
        <p:spPr>
          <a:xfrm>
            <a:off x="963900" y="1794700"/>
            <a:ext cx="7216200" cy="3034500"/>
          </a:xfrm>
          <a:prstGeom prst="roundRect">
            <a:avLst>
              <a:gd fmla="val 7482" name="adj"/>
            </a:avLst>
          </a:prstGeom>
          <a:solidFill>
            <a:srgbClr val="16161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Montserrat"/>
              <a:ea typeface="Montserrat"/>
              <a:cs typeface="Montserrat"/>
              <a:sym typeface="Montserrat"/>
            </a:endParaRPr>
          </a:p>
        </p:txBody>
      </p:sp>
      <p:sp>
        <p:nvSpPr>
          <p:cNvPr id="152" name="Google Shape;152;p28"/>
          <p:cNvSpPr txBox="1"/>
          <p:nvPr>
            <p:ph type="title"/>
          </p:nvPr>
        </p:nvSpPr>
        <p:spPr>
          <a:xfrm>
            <a:off x="543300" y="952325"/>
            <a:ext cx="8057400" cy="49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300"/>
              <a:buNone/>
              <a:defRPr sz="23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153" name="Google Shape;153;p28"/>
          <p:cNvPicPr preferRelativeResize="0"/>
          <p:nvPr/>
        </p:nvPicPr>
        <p:blipFill>
          <a:blip r:embed="rId5">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Scheme">
  <p:cSld name="TITLE_AND_BODY_5">
    <p:spTree>
      <p:nvGrpSpPr>
        <p:cNvPr id="154" name="Shape 154"/>
        <p:cNvGrpSpPr/>
        <p:nvPr/>
      </p:nvGrpSpPr>
      <p:grpSpPr>
        <a:xfrm>
          <a:off x="0" y="0"/>
          <a:ext cx="0" cy="0"/>
          <a:chOff x="0" y="0"/>
          <a:chExt cx="0" cy="0"/>
        </a:xfrm>
      </p:grpSpPr>
      <p:sp>
        <p:nvSpPr>
          <p:cNvPr id="155" name="Google Shape;15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29"/>
          <p:cNvSpPr/>
          <p:nvPr/>
        </p:nvSpPr>
        <p:spPr>
          <a:xfrm>
            <a:off x="415650" y="1794700"/>
            <a:ext cx="8312700" cy="3034500"/>
          </a:xfrm>
          <a:prstGeom prst="roundRect">
            <a:avLst>
              <a:gd fmla="val 7482" name="adj"/>
            </a:avLst>
          </a:prstGeom>
          <a:solidFill>
            <a:srgbClr val="16161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Montserrat"/>
              <a:ea typeface="Montserrat"/>
              <a:cs typeface="Montserrat"/>
              <a:sym typeface="Montserrat"/>
            </a:endParaRPr>
          </a:p>
        </p:txBody>
      </p:sp>
      <p:sp>
        <p:nvSpPr>
          <p:cNvPr id="157" name="Google Shape;157;p29"/>
          <p:cNvSpPr txBox="1"/>
          <p:nvPr>
            <p:ph type="title"/>
          </p:nvPr>
        </p:nvSpPr>
        <p:spPr>
          <a:xfrm>
            <a:off x="543300" y="952325"/>
            <a:ext cx="8057400" cy="49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300"/>
              <a:buNone/>
              <a:defRPr sz="23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158" name="Google Shape;158;p29"/>
          <p:cNvSpPr txBox="1"/>
          <p:nvPr>
            <p:ph idx="1" type="body"/>
          </p:nvPr>
        </p:nvSpPr>
        <p:spPr>
          <a:xfrm>
            <a:off x="2535900" y="1362925"/>
            <a:ext cx="4072200" cy="29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828283"/>
              </a:buClr>
              <a:buSzPts val="1800"/>
              <a:buAutoNum type="arabicPeriod"/>
              <a:defRPr>
                <a:solidFill>
                  <a:srgbClr val="828283"/>
                </a:solidFill>
              </a:defRPr>
            </a:lvl1pPr>
            <a:lvl2pPr indent="-317500" lvl="1" marL="914400" algn="ctr">
              <a:spcBef>
                <a:spcPts val="0"/>
              </a:spcBef>
              <a:spcAft>
                <a:spcPts val="0"/>
              </a:spcAft>
              <a:buClr>
                <a:srgbClr val="828283"/>
              </a:buClr>
              <a:buSzPts val="1400"/>
              <a:buAutoNum type="alphaLcPeriod"/>
              <a:defRPr>
                <a:solidFill>
                  <a:srgbClr val="828283"/>
                </a:solidFill>
              </a:defRPr>
            </a:lvl2pPr>
            <a:lvl3pPr indent="-317500" lvl="2" marL="1371600" algn="ctr">
              <a:spcBef>
                <a:spcPts val="0"/>
              </a:spcBef>
              <a:spcAft>
                <a:spcPts val="0"/>
              </a:spcAft>
              <a:buClr>
                <a:srgbClr val="828283"/>
              </a:buClr>
              <a:buSzPts val="1400"/>
              <a:buAutoNum type="romanLcPeriod"/>
              <a:defRPr>
                <a:solidFill>
                  <a:srgbClr val="828283"/>
                </a:solidFill>
              </a:defRPr>
            </a:lvl3pPr>
            <a:lvl4pPr indent="-317500" lvl="3" marL="1828800" algn="ctr">
              <a:spcBef>
                <a:spcPts val="0"/>
              </a:spcBef>
              <a:spcAft>
                <a:spcPts val="0"/>
              </a:spcAft>
              <a:buClr>
                <a:srgbClr val="828283"/>
              </a:buClr>
              <a:buSzPts val="1400"/>
              <a:buAutoNum type="arabicPeriod"/>
              <a:defRPr>
                <a:solidFill>
                  <a:srgbClr val="828283"/>
                </a:solidFill>
              </a:defRPr>
            </a:lvl4pPr>
            <a:lvl5pPr indent="-317500" lvl="4" marL="2286000" algn="ctr">
              <a:spcBef>
                <a:spcPts val="0"/>
              </a:spcBef>
              <a:spcAft>
                <a:spcPts val="0"/>
              </a:spcAft>
              <a:buClr>
                <a:srgbClr val="828283"/>
              </a:buClr>
              <a:buSzPts val="1400"/>
              <a:buAutoNum type="alphaLcPeriod"/>
              <a:defRPr>
                <a:solidFill>
                  <a:srgbClr val="828283"/>
                </a:solidFill>
              </a:defRPr>
            </a:lvl5pPr>
            <a:lvl6pPr indent="-317500" lvl="5" marL="2743200" algn="ctr">
              <a:spcBef>
                <a:spcPts val="0"/>
              </a:spcBef>
              <a:spcAft>
                <a:spcPts val="0"/>
              </a:spcAft>
              <a:buClr>
                <a:srgbClr val="828283"/>
              </a:buClr>
              <a:buSzPts val="1400"/>
              <a:buAutoNum type="romanLcPeriod"/>
              <a:defRPr>
                <a:solidFill>
                  <a:srgbClr val="828283"/>
                </a:solidFill>
              </a:defRPr>
            </a:lvl6pPr>
            <a:lvl7pPr indent="-317500" lvl="6" marL="3200400" algn="ctr">
              <a:spcBef>
                <a:spcPts val="0"/>
              </a:spcBef>
              <a:spcAft>
                <a:spcPts val="0"/>
              </a:spcAft>
              <a:buClr>
                <a:srgbClr val="828283"/>
              </a:buClr>
              <a:buSzPts val="1400"/>
              <a:buAutoNum type="arabicPeriod"/>
              <a:defRPr>
                <a:solidFill>
                  <a:srgbClr val="828283"/>
                </a:solidFill>
              </a:defRPr>
            </a:lvl7pPr>
            <a:lvl8pPr indent="-317500" lvl="7" marL="3657600" algn="ctr">
              <a:spcBef>
                <a:spcPts val="0"/>
              </a:spcBef>
              <a:spcAft>
                <a:spcPts val="0"/>
              </a:spcAft>
              <a:buClr>
                <a:srgbClr val="828283"/>
              </a:buClr>
              <a:buSzPts val="1400"/>
              <a:buAutoNum type="alphaLcPeriod"/>
              <a:defRPr>
                <a:solidFill>
                  <a:srgbClr val="828283"/>
                </a:solidFill>
              </a:defRPr>
            </a:lvl8pPr>
            <a:lvl9pPr indent="-317500" lvl="8" marL="4114800" algn="ctr">
              <a:spcBef>
                <a:spcPts val="0"/>
              </a:spcBef>
              <a:spcAft>
                <a:spcPts val="0"/>
              </a:spcAft>
              <a:buClr>
                <a:srgbClr val="828283"/>
              </a:buClr>
              <a:buSzPts val="1400"/>
              <a:buAutoNum type="romanLcPeriod"/>
              <a:defRPr>
                <a:solidFill>
                  <a:srgbClr val="828283"/>
                </a:solidFill>
              </a:defRPr>
            </a:lvl9pPr>
          </a:lstStyle>
          <a:p/>
        </p:txBody>
      </p:sp>
      <p:pic>
        <p:nvPicPr>
          <p:cNvPr id="159" name="Google Shape;159;p29"/>
          <p:cNvPicPr preferRelativeResize="0"/>
          <p:nvPr/>
        </p:nvPicPr>
        <p:blipFill>
          <a:blip r:embed="rId2">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Scheme (Grid) 2">
  <p:cSld name="TITLE_AND_BODY_4_1">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30"/>
          <p:cNvSpPr/>
          <p:nvPr/>
        </p:nvSpPr>
        <p:spPr>
          <a:xfrm>
            <a:off x="415650" y="1282200"/>
            <a:ext cx="8312700" cy="2965800"/>
          </a:xfrm>
          <a:prstGeom prst="roundRect">
            <a:avLst>
              <a:gd fmla="val 7482" name="adj"/>
            </a:avLst>
          </a:prstGeom>
          <a:solidFill>
            <a:srgbClr val="16161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Montserrat"/>
              <a:ea typeface="Montserrat"/>
              <a:cs typeface="Montserrat"/>
              <a:sym typeface="Montserrat"/>
            </a:endParaRPr>
          </a:p>
        </p:txBody>
      </p:sp>
      <p:sp>
        <p:nvSpPr>
          <p:cNvPr id="163" name="Google Shape;163;p30"/>
          <p:cNvSpPr txBox="1"/>
          <p:nvPr>
            <p:ph type="title"/>
          </p:nvPr>
        </p:nvSpPr>
        <p:spPr>
          <a:xfrm>
            <a:off x="543300" y="521875"/>
            <a:ext cx="8057400" cy="49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300"/>
              <a:buNone/>
              <a:defRPr sz="23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164" name="Google Shape;164;p30"/>
          <p:cNvSpPr txBox="1"/>
          <p:nvPr>
            <p:ph idx="1" type="body"/>
          </p:nvPr>
        </p:nvSpPr>
        <p:spPr>
          <a:xfrm>
            <a:off x="2535900" y="932475"/>
            <a:ext cx="4072200" cy="29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828283"/>
              </a:buClr>
              <a:buSzPts val="1800"/>
              <a:buAutoNum type="arabicPeriod"/>
              <a:defRPr>
                <a:solidFill>
                  <a:srgbClr val="828283"/>
                </a:solidFill>
              </a:defRPr>
            </a:lvl1pPr>
            <a:lvl2pPr indent="-317500" lvl="1" marL="914400" algn="ctr">
              <a:spcBef>
                <a:spcPts val="0"/>
              </a:spcBef>
              <a:spcAft>
                <a:spcPts val="0"/>
              </a:spcAft>
              <a:buClr>
                <a:srgbClr val="828283"/>
              </a:buClr>
              <a:buSzPts val="1400"/>
              <a:buAutoNum type="alphaLcPeriod"/>
              <a:defRPr>
                <a:solidFill>
                  <a:srgbClr val="828283"/>
                </a:solidFill>
              </a:defRPr>
            </a:lvl2pPr>
            <a:lvl3pPr indent="-317500" lvl="2" marL="1371600" algn="ctr">
              <a:spcBef>
                <a:spcPts val="0"/>
              </a:spcBef>
              <a:spcAft>
                <a:spcPts val="0"/>
              </a:spcAft>
              <a:buClr>
                <a:srgbClr val="828283"/>
              </a:buClr>
              <a:buSzPts val="1400"/>
              <a:buAutoNum type="romanLcPeriod"/>
              <a:defRPr>
                <a:solidFill>
                  <a:srgbClr val="828283"/>
                </a:solidFill>
              </a:defRPr>
            </a:lvl3pPr>
            <a:lvl4pPr indent="-317500" lvl="3" marL="1828800" algn="ctr">
              <a:spcBef>
                <a:spcPts val="0"/>
              </a:spcBef>
              <a:spcAft>
                <a:spcPts val="0"/>
              </a:spcAft>
              <a:buClr>
                <a:srgbClr val="828283"/>
              </a:buClr>
              <a:buSzPts val="1400"/>
              <a:buAutoNum type="arabicPeriod"/>
              <a:defRPr>
                <a:solidFill>
                  <a:srgbClr val="828283"/>
                </a:solidFill>
              </a:defRPr>
            </a:lvl4pPr>
            <a:lvl5pPr indent="-317500" lvl="4" marL="2286000" algn="ctr">
              <a:spcBef>
                <a:spcPts val="0"/>
              </a:spcBef>
              <a:spcAft>
                <a:spcPts val="0"/>
              </a:spcAft>
              <a:buClr>
                <a:srgbClr val="828283"/>
              </a:buClr>
              <a:buSzPts val="1400"/>
              <a:buAutoNum type="alphaLcPeriod"/>
              <a:defRPr>
                <a:solidFill>
                  <a:srgbClr val="828283"/>
                </a:solidFill>
              </a:defRPr>
            </a:lvl5pPr>
            <a:lvl6pPr indent="-317500" lvl="5" marL="2743200" algn="ctr">
              <a:spcBef>
                <a:spcPts val="0"/>
              </a:spcBef>
              <a:spcAft>
                <a:spcPts val="0"/>
              </a:spcAft>
              <a:buClr>
                <a:srgbClr val="828283"/>
              </a:buClr>
              <a:buSzPts val="1400"/>
              <a:buAutoNum type="romanLcPeriod"/>
              <a:defRPr>
                <a:solidFill>
                  <a:srgbClr val="828283"/>
                </a:solidFill>
              </a:defRPr>
            </a:lvl6pPr>
            <a:lvl7pPr indent="-317500" lvl="6" marL="3200400" algn="ctr">
              <a:spcBef>
                <a:spcPts val="0"/>
              </a:spcBef>
              <a:spcAft>
                <a:spcPts val="0"/>
              </a:spcAft>
              <a:buClr>
                <a:srgbClr val="828283"/>
              </a:buClr>
              <a:buSzPts val="1400"/>
              <a:buAutoNum type="arabicPeriod"/>
              <a:defRPr>
                <a:solidFill>
                  <a:srgbClr val="828283"/>
                </a:solidFill>
              </a:defRPr>
            </a:lvl7pPr>
            <a:lvl8pPr indent="-317500" lvl="7" marL="3657600" algn="ctr">
              <a:spcBef>
                <a:spcPts val="0"/>
              </a:spcBef>
              <a:spcAft>
                <a:spcPts val="0"/>
              </a:spcAft>
              <a:buClr>
                <a:srgbClr val="828283"/>
              </a:buClr>
              <a:buSzPts val="1400"/>
              <a:buAutoNum type="alphaLcPeriod"/>
              <a:defRPr>
                <a:solidFill>
                  <a:srgbClr val="828283"/>
                </a:solidFill>
              </a:defRPr>
            </a:lvl8pPr>
            <a:lvl9pPr indent="-317500" lvl="8" marL="4114800" algn="ctr">
              <a:spcBef>
                <a:spcPts val="0"/>
              </a:spcBef>
              <a:spcAft>
                <a:spcPts val="0"/>
              </a:spcAft>
              <a:buClr>
                <a:srgbClr val="828283"/>
              </a:buClr>
              <a:buSzPts val="1400"/>
              <a:buAutoNum type="romanLcPeriod"/>
              <a:defRPr>
                <a:solidFill>
                  <a:srgbClr val="82828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Scheme 2">
  <p:cSld name="TITLE_AND_BODY_4_1_2">
    <p:bg>
      <p:bgPr>
        <a:solidFill>
          <a:schemeClr val="dk1"/>
        </a:solidFill>
      </p:bgPr>
    </p:bg>
    <p:spTree>
      <p:nvGrpSpPr>
        <p:cNvPr id="165" name="Shape 165"/>
        <p:cNvGrpSpPr/>
        <p:nvPr/>
      </p:nvGrpSpPr>
      <p:grpSpPr>
        <a:xfrm>
          <a:off x="0" y="0"/>
          <a:ext cx="0" cy="0"/>
          <a:chOff x="0" y="0"/>
          <a:chExt cx="0" cy="0"/>
        </a:xfrm>
      </p:grpSpPr>
      <p:sp>
        <p:nvSpPr>
          <p:cNvPr id="166" name="Google Shape;16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1"/>
          <p:cNvSpPr/>
          <p:nvPr/>
        </p:nvSpPr>
        <p:spPr>
          <a:xfrm>
            <a:off x="415650" y="1282200"/>
            <a:ext cx="8312700" cy="2965800"/>
          </a:xfrm>
          <a:prstGeom prst="roundRect">
            <a:avLst>
              <a:gd fmla="val 7482" name="adj"/>
            </a:avLst>
          </a:prstGeom>
          <a:solidFill>
            <a:srgbClr val="16161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Montserrat"/>
              <a:ea typeface="Montserrat"/>
              <a:cs typeface="Montserrat"/>
              <a:sym typeface="Montserrat"/>
            </a:endParaRPr>
          </a:p>
        </p:txBody>
      </p:sp>
      <p:sp>
        <p:nvSpPr>
          <p:cNvPr id="168" name="Google Shape;168;p31"/>
          <p:cNvSpPr txBox="1"/>
          <p:nvPr>
            <p:ph type="title"/>
          </p:nvPr>
        </p:nvSpPr>
        <p:spPr>
          <a:xfrm>
            <a:off x="543300" y="521875"/>
            <a:ext cx="8057400" cy="49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300"/>
              <a:buNone/>
              <a:defRPr sz="23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169" name="Google Shape;169;p31"/>
          <p:cNvSpPr txBox="1"/>
          <p:nvPr>
            <p:ph idx="1" type="body"/>
          </p:nvPr>
        </p:nvSpPr>
        <p:spPr>
          <a:xfrm>
            <a:off x="2535900" y="932475"/>
            <a:ext cx="4072200" cy="29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828283"/>
              </a:buClr>
              <a:buSzPts val="1800"/>
              <a:buAutoNum type="arabicPeriod"/>
              <a:defRPr>
                <a:solidFill>
                  <a:srgbClr val="828283"/>
                </a:solidFill>
              </a:defRPr>
            </a:lvl1pPr>
            <a:lvl2pPr indent="-317500" lvl="1" marL="914400" algn="ctr">
              <a:spcBef>
                <a:spcPts val="0"/>
              </a:spcBef>
              <a:spcAft>
                <a:spcPts val="0"/>
              </a:spcAft>
              <a:buClr>
                <a:srgbClr val="828283"/>
              </a:buClr>
              <a:buSzPts val="1400"/>
              <a:buAutoNum type="alphaLcPeriod"/>
              <a:defRPr>
                <a:solidFill>
                  <a:srgbClr val="828283"/>
                </a:solidFill>
              </a:defRPr>
            </a:lvl2pPr>
            <a:lvl3pPr indent="-317500" lvl="2" marL="1371600" algn="ctr">
              <a:spcBef>
                <a:spcPts val="0"/>
              </a:spcBef>
              <a:spcAft>
                <a:spcPts val="0"/>
              </a:spcAft>
              <a:buClr>
                <a:srgbClr val="828283"/>
              </a:buClr>
              <a:buSzPts val="1400"/>
              <a:buAutoNum type="romanLcPeriod"/>
              <a:defRPr>
                <a:solidFill>
                  <a:srgbClr val="828283"/>
                </a:solidFill>
              </a:defRPr>
            </a:lvl3pPr>
            <a:lvl4pPr indent="-317500" lvl="3" marL="1828800" algn="ctr">
              <a:spcBef>
                <a:spcPts val="0"/>
              </a:spcBef>
              <a:spcAft>
                <a:spcPts val="0"/>
              </a:spcAft>
              <a:buClr>
                <a:srgbClr val="828283"/>
              </a:buClr>
              <a:buSzPts val="1400"/>
              <a:buAutoNum type="arabicPeriod"/>
              <a:defRPr>
                <a:solidFill>
                  <a:srgbClr val="828283"/>
                </a:solidFill>
              </a:defRPr>
            </a:lvl4pPr>
            <a:lvl5pPr indent="-317500" lvl="4" marL="2286000" algn="ctr">
              <a:spcBef>
                <a:spcPts val="0"/>
              </a:spcBef>
              <a:spcAft>
                <a:spcPts val="0"/>
              </a:spcAft>
              <a:buClr>
                <a:srgbClr val="828283"/>
              </a:buClr>
              <a:buSzPts val="1400"/>
              <a:buAutoNum type="alphaLcPeriod"/>
              <a:defRPr>
                <a:solidFill>
                  <a:srgbClr val="828283"/>
                </a:solidFill>
              </a:defRPr>
            </a:lvl5pPr>
            <a:lvl6pPr indent="-317500" lvl="5" marL="2743200" algn="ctr">
              <a:spcBef>
                <a:spcPts val="0"/>
              </a:spcBef>
              <a:spcAft>
                <a:spcPts val="0"/>
              </a:spcAft>
              <a:buClr>
                <a:srgbClr val="828283"/>
              </a:buClr>
              <a:buSzPts val="1400"/>
              <a:buAutoNum type="romanLcPeriod"/>
              <a:defRPr>
                <a:solidFill>
                  <a:srgbClr val="828283"/>
                </a:solidFill>
              </a:defRPr>
            </a:lvl6pPr>
            <a:lvl7pPr indent="-317500" lvl="6" marL="3200400" algn="ctr">
              <a:spcBef>
                <a:spcPts val="0"/>
              </a:spcBef>
              <a:spcAft>
                <a:spcPts val="0"/>
              </a:spcAft>
              <a:buClr>
                <a:srgbClr val="828283"/>
              </a:buClr>
              <a:buSzPts val="1400"/>
              <a:buAutoNum type="arabicPeriod"/>
              <a:defRPr>
                <a:solidFill>
                  <a:srgbClr val="828283"/>
                </a:solidFill>
              </a:defRPr>
            </a:lvl7pPr>
            <a:lvl8pPr indent="-317500" lvl="7" marL="3657600" algn="ctr">
              <a:spcBef>
                <a:spcPts val="0"/>
              </a:spcBef>
              <a:spcAft>
                <a:spcPts val="0"/>
              </a:spcAft>
              <a:buClr>
                <a:srgbClr val="828283"/>
              </a:buClr>
              <a:buSzPts val="1400"/>
              <a:buAutoNum type="alphaLcPeriod"/>
              <a:defRPr>
                <a:solidFill>
                  <a:srgbClr val="828283"/>
                </a:solidFill>
              </a:defRPr>
            </a:lvl8pPr>
            <a:lvl9pPr indent="-317500" lvl="8" marL="4114800" algn="ctr">
              <a:spcBef>
                <a:spcPts val="0"/>
              </a:spcBef>
              <a:spcAft>
                <a:spcPts val="0"/>
              </a:spcAft>
              <a:buClr>
                <a:srgbClr val="828283"/>
              </a:buClr>
              <a:buSzPts val="1400"/>
              <a:buAutoNum type="romanLcPeriod"/>
              <a:defRPr>
                <a:solidFill>
                  <a:srgbClr val="828283"/>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Scheme (White)">
  <p:cSld name="TITLE_AND_BODY_3">
    <p:bg>
      <p:bgPr>
        <a:solidFill>
          <a:schemeClr val="lt1"/>
        </a:solidFill>
      </p:bgPr>
    </p:bg>
    <p:spTree>
      <p:nvGrpSpPr>
        <p:cNvPr id="170" name="Shape 170"/>
        <p:cNvGrpSpPr/>
        <p:nvPr/>
      </p:nvGrpSpPr>
      <p:grpSpPr>
        <a:xfrm>
          <a:off x="0" y="0"/>
          <a:ext cx="0" cy="0"/>
          <a:chOff x="0" y="0"/>
          <a:chExt cx="0" cy="0"/>
        </a:xfrm>
      </p:grpSpPr>
      <p:sp>
        <p:nvSpPr>
          <p:cNvPr id="171" name="Google Shape;17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32"/>
          <p:cNvSpPr/>
          <p:nvPr/>
        </p:nvSpPr>
        <p:spPr>
          <a:xfrm>
            <a:off x="415650" y="1794700"/>
            <a:ext cx="8312700" cy="3034500"/>
          </a:xfrm>
          <a:prstGeom prst="roundRect">
            <a:avLst>
              <a:gd fmla="val 7482"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Montserrat"/>
              <a:ea typeface="Montserrat"/>
              <a:cs typeface="Montserrat"/>
              <a:sym typeface="Montserrat"/>
            </a:endParaRPr>
          </a:p>
        </p:txBody>
      </p:sp>
      <p:sp>
        <p:nvSpPr>
          <p:cNvPr id="173" name="Google Shape;173;p32"/>
          <p:cNvSpPr txBox="1"/>
          <p:nvPr>
            <p:ph type="title"/>
          </p:nvPr>
        </p:nvSpPr>
        <p:spPr>
          <a:xfrm>
            <a:off x="543300" y="952325"/>
            <a:ext cx="8057400" cy="497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300"/>
              <a:buNone/>
              <a:defRPr sz="2300">
                <a:solidFill>
                  <a:schemeClr val="dk1"/>
                </a:solidFill>
              </a:defRPr>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174" name="Google Shape;174;p32"/>
          <p:cNvSpPr txBox="1"/>
          <p:nvPr>
            <p:ph idx="1" type="body"/>
          </p:nvPr>
        </p:nvSpPr>
        <p:spPr>
          <a:xfrm>
            <a:off x="2535900" y="1362925"/>
            <a:ext cx="4072200" cy="29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4"/>
              </a:buClr>
              <a:buSzPts val="1800"/>
              <a:buAutoNum type="arabicPeriod"/>
              <a:defRPr>
                <a:solidFill>
                  <a:schemeClr val="accent4"/>
                </a:solidFill>
              </a:defRPr>
            </a:lvl1pPr>
            <a:lvl2pPr indent="-317500" lvl="1" marL="914400" algn="ctr">
              <a:spcBef>
                <a:spcPts val="0"/>
              </a:spcBef>
              <a:spcAft>
                <a:spcPts val="0"/>
              </a:spcAft>
              <a:buClr>
                <a:schemeClr val="accent4"/>
              </a:buClr>
              <a:buSzPts val="1400"/>
              <a:buAutoNum type="alphaLcPeriod"/>
              <a:defRPr>
                <a:solidFill>
                  <a:schemeClr val="accent4"/>
                </a:solidFill>
              </a:defRPr>
            </a:lvl2pPr>
            <a:lvl3pPr indent="-317500" lvl="2" marL="1371600" algn="ctr">
              <a:spcBef>
                <a:spcPts val="0"/>
              </a:spcBef>
              <a:spcAft>
                <a:spcPts val="0"/>
              </a:spcAft>
              <a:buClr>
                <a:schemeClr val="accent4"/>
              </a:buClr>
              <a:buSzPts val="1400"/>
              <a:buAutoNum type="romanLcPeriod"/>
              <a:defRPr>
                <a:solidFill>
                  <a:schemeClr val="accent4"/>
                </a:solidFill>
              </a:defRPr>
            </a:lvl3pPr>
            <a:lvl4pPr indent="-317500" lvl="3" marL="1828800" algn="ctr">
              <a:spcBef>
                <a:spcPts val="0"/>
              </a:spcBef>
              <a:spcAft>
                <a:spcPts val="0"/>
              </a:spcAft>
              <a:buClr>
                <a:schemeClr val="accent4"/>
              </a:buClr>
              <a:buSzPts val="1400"/>
              <a:buAutoNum type="arabicPeriod"/>
              <a:defRPr>
                <a:solidFill>
                  <a:schemeClr val="accent4"/>
                </a:solidFill>
              </a:defRPr>
            </a:lvl4pPr>
            <a:lvl5pPr indent="-317500" lvl="4" marL="2286000" algn="ctr">
              <a:spcBef>
                <a:spcPts val="0"/>
              </a:spcBef>
              <a:spcAft>
                <a:spcPts val="0"/>
              </a:spcAft>
              <a:buClr>
                <a:schemeClr val="accent4"/>
              </a:buClr>
              <a:buSzPts val="1400"/>
              <a:buAutoNum type="alphaLcPeriod"/>
              <a:defRPr>
                <a:solidFill>
                  <a:schemeClr val="accent4"/>
                </a:solidFill>
              </a:defRPr>
            </a:lvl5pPr>
            <a:lvl6pPr indent="-317500" lvl="5" marL="2743200" algn="ctr">
              <a:spcBef>
                <a:spcPts val="0"/>
              </a:spcBef>
              <a:spcAft>
                <a:spcPts val="0"/>
              </a:spcAft>
              <a:buClr>
                <a:schemeClr val="accent4"/>
              </a:buClr>
              <a:buSzPts val="1400"/>
              <a:buAutoNum type="romanLcPeriod"/>
              <a:defRPr>
                <a:solidFill>
                  <a:schemeClr val="accent4"/>
                </a:solidFill>
              </a:defRPr>
            </a:lvl6pPr>
            <a:lvl7pPr indent="-317500" lvl="6" marL="3200400" algn="ctr">
              <a:spcBef>
                <a:spcPts val="0"/>
              </a:spcBef>
              <a:spcAft>
                <a:spcPts val="0"/>
              </a:spcAft>
              <a:buClr>
                <a:schemeClr val="accent4"/>
              </a:buClr>
              <a:buSzPts val="1400"/>
              <a:buAutoNum type="arabicPeriod"/>
              <a:defRPr>
                <a:solidFill>
                  <a:schemeClr val="accent4"/>
                </a:solidFill>
              </a:defRPr>
            </a:lvl7pPr>
            <a:lvl8pPr indent="-317500" lvl="7" marL="3657600" algn="ctr">
              <a:spcBef>
                <a:spcPts val="0"/>
              </a:spcBef>
              <a:spcAft>
                <a:spcPts val="0"/>
              </a:spcAft>
              <a:buClr>
                <a:schemeClr val="accent4"/>
              </a:buClr>
              <a:buSzPts val="1400"/>
              <a:buAutoNum type="alphaLcPeriod"/>
              <a:defRPr>
                <a:solidFill>
                  <a:schemeClr val="accent4"/>
                </a:solidFill>
              </a:defRPr>
            </a:lvl8pPr>
            <a:lvl9pPr indent="-317500" lvl="8" marL="4114800" algn="ctr">
              <a:spcBef>
                <a:spcPts val="0"/>
              </a:spcBef>
              <a:spcAft>
                <a:spcPts val="0"/>
              </a:spcAft>
              <a:buClr>
                <a:schemeClr val="accent4"/>
              </a:buClr>
              <a:buSzPts val="1400"/>
              <a:buAutoNum type="romanLcPeriod"/>
              <a:defRPr>
                <a:solidFill>
                  <a:schemeClr val="accent4"/>
                </a:solidFill>
              </a:defRPr>
            </a:lvl9pPr>
          </a:lstStyle>
          <a:p/>
        </p:txBody>
      </p:sp>
      <p:pic>
        <p:nvPicPr>
          <p:cNvPr id="175" name="Google Shape;175;p32"/>
          <p:cNvPicPr preferRelativeResize="0"/>
          <p:nvPr/>
        </p:nvPicPr>
        <p:blipFill>
          <a:blip r:embed="rId2">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Scheme (White) 2">
  <p:cSld name="TITLE_AND_BODY_4_1_1">
    <p:bg>
      <p:bgPr>
        <a:solidFill>
          <a:schemeClr val="lt1"/>
        </a:solidFill>
      </p:bgPr>
    </p:bg>
    <p:spTree>
      <p:nvGrpSpPr>
        <p:cNvPr id="176" name="Shape 176"/>
        <p:cNvGrpSpPr/>
        <p:nvPr/>
      </p:nvGrpSpPr>
      <p:grpSpPr>
        <a:xfrm>
          <a:off x="0" y="0"/>
          <a:ext cx="0" cy="0"/>
          <a:chOff x="0" y="0"/>
          <a:chExt cx="0" cy="0"/>
        </a:xfrm>
      </p:grpSpPr>
      <p:sp>
        <p:nvSpPr>
          <p:cNvPr id="177" name="Google Shape;17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33"/>
          <p:cNvSpPr/>
          <p:nvPr/>
        </p:nvSpPr>
        <p:spPr>
          <a:xfrm>
            <a:off x="415650" y="1282200"/>
            <a:ext cx="8312700" cy="2965800"/>
          </a:xfrm>
          <a:prstGeom prst="roundRect">
            <a:avLst>
              <a:gd fmla="val 7482"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Montserrat"/>
              <a:ea typeface="Montserrat"/>
              <a:cs typeface="Montserrat"/>
              <a:sym typeface="Montserrat"/>
            </a:endParaRPr>
          </a:p>
        </p:txBody>
      </p:sp>
      <p:sp>
        <p:nvSpPr>
          <p:cNvPr id="179" name="Google Shape;179;p33"/>
          <p:cNvSpPr txBox="1"/>
          <p:nvPr>
            <p:ph type="title"/>
          </p:nvPr>
        </p:nvSpPr>
        <p:spPr>
          <a:xfrm>
            <a:off x="543300" y="521875"/>
            <a:ext cx="8057400" cy="497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300"/>
              <a:buNone/>
              <a:defRPr sz="2300">
                <a:solidFill>
                  <a:schemeClr val="dk1"/>
                </a:solidFill>
              </a:defRPr>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180" name="Google Shape;180;p33"/>
          <p:cNvSpPr txBox="1"/>
          <p:nvPr>
            <p:ph idx="1" type="body"/>
          </p:nvPr>
        </p:nvSpPr>
        <p:spPr>
          <a:xfrm>
            <a:off x="2535900" y="932475"/>
            <a:ext cx="4072200" cy="29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dk2"/>
              </a:buClr>
              <a:buSzPts val="1800"/>
              <a:buAutoNum type="arabicPeriod"/>
              <a:defRPr>
                <a:solidFill>
                  <a:schemeClr val="dk2"/>
                </a:solidFill>
              </a:defRPr>
            </a:lvl1pPr>
            <a:lvl2pPr indent="-317500" lvl="1" marL="914400" algn="ctr">
              <a:spcBef>
                <a:spcPts val="0"/>
              </a:spcBef>
              <a:spcAft>
                <a:spcPts val="0"/>
              </a:spcAft>
              <a:buClr>
                <a:schemeClr val="dk2"/>
              </a:buClr>
              <a:buSzPts val="1400"/>
              <a:buAutoNum type="alphaLcPeriod"/>
              <a:defRPr>
                <a:solidFill>
                  <a:schemeClr val="dk2"/>
                </a:solidFill>
              </a:defRPr>
            </a:lvl2pPr>
            <a:lvl3pPr indent="-317500" lvl="2" marL="1371600" algn="ctr">
              <a:spcBef>
                <a:spcPts val="0"/>
              </a:spcBef>
              <a:spcAft>
                <a:spcPts val="0"/>
              </a:spcAft>
              <a:buClr>
                <a:schemeClr val="dk2"/>
              </a:buClr>
              <a:buSzPts val="1400"/>
              <a:buAutoNum type="romanLcPeriod"/>
              <a:defRPr>
                <a:solidFill>
                  <a:schemeClr val="dk2"/>
                </a:solidFill>
              </a:defRPr>
            </a:lvl3pPr>
            <a:lvl4pPr indent="-317500" lvl="3" marL="1828800" algn="ctr">
              <a:spcBef>
                <a:spcPts val="0"/>
              </a:spcBef>
              <a:spcAft>
                <a:spcPts val="0"/>
              </a:spcAft>
              <a:buClr>
                <a:schemeClr val="dk2"/>
              </a:buClr>
              <a:buSzPts val="1400"/>
              <a:buAutoNum type="arabicPeriod"/>
              <a:defRPr>
                <a:solidFill>
                  <a:schemeClr val="dk2"/>
                </a:solidFill>
              </a:defRPr>
            </a:lvl4pPr>
            <a:lvl5pPr indent="-317500" lvl="4" marL="2286000" algn="ctr">
              <a:spcBef>
                <a:spcPts val="0"/>
              </a:spcBef>
              <a:spcAft>
                <a:spcPts val="0"/>
              </a:spcAft>
              <a:buClr>
                <a:schemeClr val="dk2"/>
              </a:buClr>
              <a:buSzPts val="1400"/>
              <a:buAutoNum type="alphaLcPeriod"/>
              <a:defRPr>
                <a:solidFill>
                  <a:schemeClr val="dk2"/>
                </a:solidFill>
              </a:defRPr>
            </a:lvl5pPr>
            <a:lvl6pPr indent="-317500" lvl="5" marL="2743200" algn="ctr">
              <a:spcBef>
                <a:spcPts val="0"/>
              </a:spcBef>
              <a:spcAft>
                <a:spcPts val="0"/>
              </a:spcAft>
              <a:buClr>
                <a:schemeClr val="dk2"/>
              </a:buClr>
              <a:buSzPts val="1400"/>
              <a:buAutoNum type="romanLcPeriod"/>
              <a:defRPr>
                <a:solidFill>
                  <a:schemeClr val="dk2"/>
                </a:solidFill>
              </a:defRPr>
            </a:lvl6pPr>
            <a:lvl7pPr indent="-317500" lvl="6" marL="3200400" algn="ctr">
              <a:spcBef>
                <a:spcPts val="0"/>
              </a:spcBef>
              <a:spcAft>
                <a:spcPts val="0"/>
              </a:spcAft>
              <a:buClr>
                <a:schemeClr val="dk2"/>
              </a:buClr>
              <a:buSzPts val="1400"/>
              <a:buAutoNum type="arabicPeriod"/>
              <a:defRPr>
                <a:solidFill>
                  <a:schemeClr val="dk2"/>
                </a:solidFill>
              </a:defRPr>
            </a:lvl7pPr>
            <a:lvl8pPr indent="-317500" lvl="7" marL="3657600" algn="ctr">
              <a:spcBef>
                <a:spcPts val="0"/>
              </a:spcBef>
              <a:spcAft>
                <a:spcPts val="0"/>
              </a:spcAft>
              <a:buClr>
                <a:schemeClr val="dk2"/>
              </a:buClr>
              <a:buSzPts val="1400"/>
              <a:buAutoNum type="alphaLcPeriod"/>
              <a:defRPr>
                <a:solidFill>
                  <a:schemeClr val="dk2"/>
                </a:solidFill>
              </a:defRPr>
            </a:lvl8pPr>
            <a:lvl9pPr indent="-317500" lvl="8" marL="4114800" algn="ctr">
              <a:spcBef>
                <a:spcPts val="0"/>
              </a:spcBef>
              <a:spcAft>
                <a:spcPts val="0"/>
              </a:spcAft>
              <a:buClr>
                <a:schemeClr val="dk2"/>
              </a:buClr>
              <a:buSzPts val="1400"/>
              <a:buAutoNum type="romanLcPeriod"/>
              <a:defRPr>
                <a:solidFill>
                  <a:schemeClr val="dk2"/>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p:cSld name="TITLE_AND_BODY_2_6">
    <p:spTree>
      <p:nvGrpSpPr>
        <p:cNvPr id="181" name="Shape 181"/>
        <p:cNvGrpSpPr/>
        <p:nvPr/>
      </p:nvGrpSpPr>
      <p:grpSpPr>
        <a:xfrm>
          <a:off x="0" y="0"/>
          <a:ext cx="0" cy="0"/>
          <a:chOff x="0" y="0"/>
          <a:chExt cx="0" cy="0"/>
        </a:xfrm>
      </p:grpSpPr>
      <p:sp>
        <p:nvSpPr>
          <p:cNvPr id="182" name="Google Shape;18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with grid background">
  <p:cSld name="TITLE_AND_BODY_2_1">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Grid)">
  <p:cSld name="CUSTOM_5_1_3_2">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6"/>
          <p:cNvSpPr txBox="1"/>
          <p:nvPr>
            <p:ph type="title"/>
          </p:nvPr>
        </p:nvSpPr>
        <p:spPr>
          <a:xfrm>
            <a:off x="383700" y="952325"/>
            <a:ext cx="4839300" cy="4974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187" name="Google Shape;187;p36"/>
          <p:cNvSpPr txBox="1"/>
          <p:nvPr>
            <p:ph idx="1" type="body"/>
          </p:nvPr>
        </p:nvSpPr>
        <p:spPr>
          <a:xfrm>
            <a:off x="383700" y="1501575"/>
            <a:ext cx="4072200" cy="14670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White)">
  <p:cSld name="TITLE_AND_BODY_2_3">
    <p:bg>
      <p:bgPr>
        <a:solidFill>
          <a:schemeClr val="lt1"/>
        </a:solidFill>
      </p:bgPr>
    </p:bg>
    <p:spTree>
      <p:nvGrpSpPr>
        <p:cNvPr id="188" name="Shape 188"/>
        <p:cNvGrpSpPr/>
        <p:nvPr/>
      </p:nvGrpSpPr>
      <p:grpSpPr>
        <a:xfrm>
          <a:off x="0" y="0"/>
          <a:ext cx="0" cy="0"/>
          <a:chOff x="0" y="0"/>
          <a:chExt cx="0" cy="0"/>
        </a:xfrm>
      </p:grpSpPr>
      <p:sp>
        <p:nvSpPr>
          <p:cNvPr id="189" name="Google Shape;18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image">
  <p:cSld name="CUSTOM_5_1_2_2">
    <p:spTree>
      <p:nvGrpSpPr>
        <p:cNvPr id="190" name="Shape 190"/>
        <p:cNvGrpSpPr/>
        <p:nvPr/>
      </p:nvGrpSpPr>
      <p:grpSpPr>
        <a:xfrm>
          <a:off x="0" y="0"/>
          <a:ext cx="0" cy="0"/>
          <a:chOff x="0" y="0"/>
          <a:chExt cx="0" cy="0"/>
        </a:xfrm>
      </p:grpSpPr>
      <p:sp>
        <p:nvSpPr>
          <p:cNvPr id="191" name="Google Shape;191;p38"/>
          <p:cNvSpPr txBox="1"/>
          <p:nvPr>
            <p:ph idx="1" type="body"/>
          </p:nvPr>
        </p:nvSpPr>
        <p:spPr>
          <a:xfrm>
            <a:off x="383700" y="1990625"/>
            <a:ext cx="3536100" cy="2359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rgbClr val="D9D9D9"/>
              </a:buClr>
              <a:buSzPts val="1200"/>
              <a:buAutoNum type="arabicPeriod"/>
              <a:defRPr sz="1200">
                <a:solidFill>
                  <a:srgbClr val="D9D9D9"/>
                </a:solidFill>
              </a:defRPr>
            </a:lvl1pPr>
            <a:lvl2pPr indent="-304800" lvl="1" marL="914400">
              <a:spcBef>
                <a:spcPts val="0"/>
              </a:spcBef>
              <a:spcAft>
                <a:spcPts val="0"/>
              </a:spcAft>
              <a:buClr>
                <a:srgbClr val="D9D9D9"/>
              </a:buClr>
              <a:buSzPts val="1200"/>
              <a:buAutoNum type="alphaLcPeriod"/>
              <a:defRPr sz="1200">
                <a:solidFill>
                  <a:srgbClr val="D9D9D9"/>
                </a:solidFill>
              </a:defRPr>
            </a:lvl2pPr>
            <a:lvl3pPr indent="-304800" lvl="2" marL="1371600">
              <a:spcBef>
                <a:spcPts val="0"/>
              </a:spcBef>
              <a:spcAft>
                <a:spcPts val="0"/>
              </a:spcAft>
              <a:buClr>
                <a:srgbClr val="D9D9D9"/>
              </a:buClr>
              <a:buSzPts val="1200"/>
              <a:buAutoNum type="romanLcPeriod"/>
              <a:defRPr sz="1200">
                <a:solidFill>
                  <a:srgbClr val="D9D9D9"/>
                </a:solidFill>
              </a:defRPr>
            </a:lvl3pPr>
            <a:lvl4pPr indent="-304800" lvl="3" marL="1828800">
              <a:spcBef>
                <a:spcPts val="0"/>
              </a:spcBef>
              <a:spcAft>
                <a:spcPts val="0"/>
              </a:spcAft>
              <a:buClr>
                <a:srgbClr val="D9D9D9"/>
              </a:buClr>
              <a:buSzPts val="1200"/>
              <a:buAutoNum type="arabicPeriod"/>
              <a:defRPr sz="1200">
                <a:solidFill>
                  <a:srgbClr val="D9D9D9"/>
                </a:solidFill>
              </a:defRPr>
            </a:lvl4pPr>
            <a:lvl5pPr indent="-304800" lvl="4" marL="2286000">
              <a:spcBef>
                <a:spcPts val="0"/>
              </a:spcBef>
              <a:spcAft>
                <a:spcPts val="0"/>
              </a:spcAft>
              <a:buClr>
                <a:srgbClr val="D9D9D9"/>
              </a:buClr>
              <a:buSzPts val="1200"/>
              <a:buAutoNum type="alphaLcPeriod"/>
              <a:defRPr sz="1200">
                <a:solidFill>
                  <a:srgbClr val="D9D9D9"/>
                </a:solidFill>
              </a:defRPr>
            </a:lvl5pPr>
            <a:lvl6pPr indent="-304800" lvl="5" marL="2743200">
              <a:spcBef>
                <a:spcPts val="0"/>
              </a:spcBef>
              <a:spcAft>
                <a:spcPts val="0"/>
              </a:spcAft>
              <a:buClr>
                <a:srgbClr val="D9D9D9"/>
              </a:buClr>
              <a:buSzPts val="1200"/>
              <a:buAutoNum type="romanLcPeriod"/>
              <a:defRPr sz="1200">
                <a:solidFill>
                  <a:srgbClr val="D9D9D9"/>
                </a:solidFill>
              </a:defRPr>
            </a:lvl6pPr>
            <a:lvl7pPr indent="-304800" lvl="6" marL="3200400">
              <a:spcBef>
                <a:spcPts val="0"/>
              </a:spcBef>
              <a:spcAft>
                <a:spcPts val="0"/>
              </a:spcAft>
              <a:buClr>
                <a:srgbClr val="D9D9D9"/>
              </a:buClr>
              <a:buSzPts val="1200"/>
              <a:buAutoNum type="arabicPeriod"/>
              <a:defRPr sz="1200">
                <a:solidFill>
                  <a:srgbClr val="D9D9D9"/>
                </a:solidFill>
              </a:defRPr>
            </a:lvl7pPr>
            <a:lvl8pPr indent="-304800" lvl="7" marL="3657600">
              <a:spcBef>
                <a:spcPts val="0"/>
              </a:spcBef>
              <a:spcAft>
                <a:spcPts val="0"/>
              </a:spcAft>
              <a:buClr>
                <a:srgbClr val="D9D9D9"/>
              </a:buClr>
              <a:buSzPts val="1200"/>
              <a:buAutoNum type="alphaLcPeriod"/>
              <a:defRPr sz="1200">
                <a:solidFill>
                  <a:srgbClr val="D9D9D9"/>
                </a:solidFill>
              </a:defRPr>
            </a:lvl8pPr>
            <a:lvl9pPr indent="-304800" lvl="8" marL="4114800">
              <a:spcBef>
                <a:spcPts val="0"/>
              </a:spcBef>
              <a:spcAft>
                <a:spcPts val="0"/>
              </a:spcAft>
              <a:buClr>
                <a:srgbClr val="D9D9D9"/>
              </a:buClr>
              <a:buSzPts val="1200"/>
              <a:buAutoNum type="romanLcPeriod"/>
              <a:defRPr sz="1200">
                <a:solidFill>
                  <a:srgbClr val="D9D9D9"/>
                </a:solidFill>
              </a:defRPr>
            </a:lvl9pPr>
          </a:lstStyle>
          <a:p/>
        </p:txBody>
      </p:sp>
      <p:sp>
        <p:nvSpPr>
          <p:cNvPr id="192" name="Google Shape;192;p38"/>
          <p:cNvSpPr txBox="1"/>
          <p:nvPr>
            <p:ph type="title"/>
          </p:nvPr>
        </p:nvSpPr>
        <p:spPr>
          <a:xfrm>
            <a:off x="383700" y="890200"/>
            <a:ext cx="3536100" cy="10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None/>
              <a:defRPr sz="2500"/>
            </a:lvl1pPr>
            <a:lvl2pPr lvl="1">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193" name="Google Shape;193;p38"/>
          <p:cNvSpPr/>
          <p:nvPr/>
        </p:nvSpPr>
        <p:spPr>
          <a:xfrm>
            <a:off x="4496900" y="383850"/>
            <a:ext cx="4337700" cy="4375800"/>
          </a:xfrm>
          <a:prstGeom prst="roundRect">
            <a:avLst>
              <a:gd fmla="val 5075" name="adj"/>
            </a:avLst>
          </a:prstGeom>
          <a:solidFill>
            <a:srgbClr val="2A2A2A"/>
          </a:solidFill>
          <a:ln cap="flat" cmpd="sng" w="9525">
            <a:solidFill>
              <a:srgbClr val="796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194" name="Google Shape;194;p38"/>
          <p:cNvPicPr preferRelativeResize="0"/>
          <p:nvPr/>
        </p:nvPicPr>
        <p:blipFill>
          <a:blip r:embed="rId2">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image (White)">
  <p:cSld name="CUSTOM_5_1_2_2_1">
    <p:bg>
      <p:bgPr>
        <a:solidFill>
          <a:schemeClr val="lt1"/>
        </a:solidFill>
      </p:bgPr>
    </p:bg>
    <p:spTree>
      <p:nvGrpSpPr>
        <p:cNvPr id="195" name="Shape 195"/>
        <p:cNvGrpSpPr/>
        <p:nvPr/>
      </p:nvGrpSpPr>
      <p:grpSpPr>
        <a:xfrm>
          <a:off x="0" y="0"/>
          <a:ext cx="0" cy="0"/>
          <a:chOff x="0" y="0"/>
          <a:chExt cx="0" cy="0"/>
        </a:xfrm>
      </p:grpSpPr>
      <p:sp>
        <p:nvSpPr>
          <p:cNvPr id="196" name="Google Shape;196;p39"/>
          <p:cNvSpPr txBox="1"/>
          <p:nvPr>
            <p:ph idx="1" type="body"/>
          </p:nvPr>
        </p:nvSpPr>
        <p:spPr>
          <a:xfrm>
            <a:off x="383700" y="1990625"/>
            <a:ext cx="3536100" cy="2359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accent4"/>
              </a:buClr>
              <a:buSzPts val="1200"/>
              <a:buAutoNum type="arabicPeriod"/>
              <a:defRPr sz="1200">
                <a:solidFill>
                  <a:schemeClr val="accent4"/>
                </a:solidFill>
              </a:defRPr>
            </a:lvl1pPr>
            <a:lvl2pPr indent="-304800" lvl="1" marL="914400">
              <a:spcBef>
                <a:spcPts val="0"/>
              </a:spcBef>
              <a:spcAft>
                <a:spcPts val="0"/>
              </a:spcAft>
              <a:buClr>
                <a:schemeClr val="accent4"/>
              </a:buClr>
              <a:buSzPts val="1200"/>
              <a:buAutoNum type="alphaLcPeriod"/>
              <a:defRPr sz="1200">
                <a:solidFill>
                  <a:schemeClr val="accent4"/>
                </a:solidFill>
              </a:defRPr>
            </a:lvl2pPr>
            <a:lvl3pPr indent="-304800" lvl="2" marL="1371600">
              <a:spcBef>
                <a:spcPts val="0"/>
              </a:spcBef>
              <a:spcAft>
                <a:spcPts val="0"/>
              </a:spcAft>
              <a:buClr>
                <a:schemeClr val="accent4"/>
              </a:buClr>
              <a:buSzPts val="1200"/>
              <a:buAutoNum type="romanLcPeriod"/>
              <a:defRPr sz="1200">
                <a:solidFill>
                  <a:schemeClr val="accent4"/>
                </a:solidFill>
              </a:defRPr>
            </a:lvl3pPr>
            <a:lvl4pPr indent="-304800" lvl="3" marL="1828800">
              <a:spcBef>
                <a:spcPts val="0"/>
              </a:spcBef>
              <a:spcAft>
                <a:spcPts val="0"/>
              </a:spcAft>
              <a:buClr>
                <a:schemeClr val="accent4"/>
              </a:buClr>
              <a:buSzPts val="1200"/>
              <a:buAutoNum type="arabicPeriod"/>
              <a:defRPr sz="1200">
                <a:solidFill>
                  <a:schemeClr val="accent4"/>
                </a:solidFill>
              </a:defRPr>
            </a:lvl4pPr>
            <a:lvl5pPr indent="-304800" lvl="4" marL="2286000">
              <a:spcBef>
                <a:spcPts val="0"/>
              </a:spcBef>
              <a:spcAft>
                <a:spcPts val="0"/>
              </a:spcAft>
              <a:buClr>
                <a:schemeClr val="accent4"/>
              </a:buClr>
              <a:buSzPts val="1200"/>
              <a:buAutoNum type="alphaLcPeriod"/>
              <a:defRPr sz="1200">
                <a:solidFill>
                  <a:schemeClr val="accent4"/>
                </a:solidFill>
              </a:defRPr>
            </a:lvl5pPr>
            <a:lvl6pPr indent="-304800" lvl="5" marL="2743200">
              <a:spcBef>
                <a:spcPts val="0"/>
              </a:spcBef>
              <a:spcAft>
                <a:spcPts val="0"/>
              </a:spcAft>
              <a:buClr>
                <a:schemeClr val="accent4"/>
              </a:buClr>
              <a:buSzPts val="1200"/>
              <a:buAutoNum type="romanLcPeriod"/>
              <a:defRPr sz="1200">
                <a:solidFill>
                  <a:schemeClr val="accent4"/>
                </a:solidFill>
              </a:defRPr>
            </a:lvl6pPr>
            <a:lvl7pPr indent="-304800" lvl="6" marL="3200400">
              <a:spcBef>
                <a:spcPts val="0"/>
              </a:spcBef>
              <a:spcAft>
                <a:spcPts val="0"/>
              </a:spcAft>
              <a:buClr>
                <a:schemeClr val="accent4"/>
              </a:buClr>
              <a:buSzPts val="1200"/>
              <a:buAutoNum type="arabicPeriod"/>
              <a:defRPr sz="1200">
                <a:solidFill>
                  <a:schemeClr val="accent4"/>
                </a:solidFill>
              </a:defRPr>
            </a:lvl7pPr>
            <a:lvl8pPr indent="-304800" lvl="7" marL="3657600">
              <a:spcBef>
                <a:spcPts val="0"/>
              </a:spcBef>
              <a:spcAft>
                <a:spcPts val="0"/>
              </a:spcAft>
              <a:buClr>
                <a:schemeClr val="accent4"/>
              </a:buClr>
              <a:buSzPts val="1200"/>
              <a:buAutoNum type="alphaLcPeriod"/>
              <a:defRPr sz="1200">
                <a:solidFill>
                  <a:schemeClr val="accent4"/>
                </a:solidFill>
              </a:defRPr>
            </a:lvl8pPr>
            <a:lvl9pPr indent="-304800" lvl="8" marL="4114800">
              <a:spcBef>
                <a:spcPts val="0"/>
              </a:spcBef>
              <a:spcAft>
                <a:spcPts val="0"/>
              </a:spcAft>
              <a:buClr>
                <a:schemeClr val="accent4"/>
              </a:buClr>
              <a:buSzPts val="1200"/>
              <a:buAutoNum type="romanLcPeriod"/>
              <a:defRPr sz="1200">
                <a:solidFill>
                  <a:schemeClr val="accent4"/>
                </a:solidFill>
              </a:defRPr>
            </a:lvl9pPr>
          </a:lstStyle>
          <a:p/>
        </p:txBody>
      </p:sp>
      <p:sp>
        <p:nvSpPr>
          <p:cNvPr id="197" name="Google Shape;197;p39"/>
          <p:cNvSpPr txBox="1"/>
          <p:nvPr>
            <p:ph type="title"/>
          </p:nvPr>
        </p:nvSpPr>
        <p:spPr>
          <a:xfrm>
            <a:off x="383700" y="890200"/>
            <a:ext cx="3536100" cy="10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500"/>
              <a:buNone/>
              <a:defRPr sz="2500">
                <a:solidFill>
                  <a:schemeClr val="dk1"/>
                </a:solidFill>
              </a:defRPr>
            </a:lvl1pPr>
            <a:lvl2pPr lvl="1">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198" name="Google Shape;198;p39"/>
          <p:cNvSpPr/>
          <p:nvPr/>
        </p:nvSpPr>
        <p:spPr>
          <a:xfrm>
            <a:off x="4496900" y="383850"/>
            <a:ext cx="4337700" cy="4375800"/>
          </a:xfrm>
          <a:prstGeom prst="roundRect">
            <a:avLst>
              <a:gd fmla="val 5075" name="adj"/>
            </a:avLst>
          </a:prstGeom>
          <a:solidFill>
            <a:schemeClr val="lt2"/>
          </a:solidFill>
          <a:ln cap="flat" cmpd="sng" w="9525">
            <a:solidFill>
              <a:srgbClr val="796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199" name="Google Shape;199;p39"/>
          <p:cNvPicPr preferRelativeResize="0"/>
          <p:nvPr/>
        </p:nvPicPr>
        <p:blipFill>
          <a:blip r:embed="rId2">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ion Slide 1">
  <p:cSld name="TITLE_AND_BODY_2_4">
    <p:bg>
      <p:bgPr>
        <a:blipFill>
          <a:blip r:embed="rId2">
            <a:alphaModFix/>
          </a:blip>
          <a:stretch>
            <a:fillRect/>
          </a:stretch>
        </a:blipFill>
      </p:bgPr>
    </p:bg>
    <p:spTree>
      <p:nvGrpSpPr>
        <p:cNvPr id="200" name="Shape 200"/>
        <p:cNvGrpSpPr/>
        <p:nvPr/>
      </p:nvGrpSpPr>
      <p:grpSpPr>
        <a:xfrm>
          <a:off x="0" y="0"/>
          <a:ext cx="0" cy="0"/>
          <a:chOff x="0" y="0"/>
          <a:chExt cx="0" cy="0"/>
        </a:xfrm>
      </p:grpSpPr>
      <p:pic>
        <p:nvPicPr>
          <p:cNvPr id="201" name="Google Shape;201;p4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2" name="Google Shape;20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03" name="Google Shape;203;p40"/>
          <p:cNvPicPr preferRelativeResize="0"/>
          <p:nvPr/>
        </p:nvPicPr>
        <p:blipFill>
          <a:blip r:embed="rId3">
            <a:alphaModFix/>
          </a:blip>
          <a:stretch>
            <a:fillRect/>
          </a:stretch>
        </p:blipFill>
        <p:spPr>
          <a:xfrm>
            <a:off x="3097251" y="1604766"/>
            <a:ext cx="3053824" cy="1933973"/>
          </a:xfrm>
          <a:prstGeom prst="rect">
            <a:avLst/>
          </a:prstGeom>
          <a:noFill/>
          <a:ln>
            <a:noFill/>
          </a:ln>
        </p:spPr>
      </p:pic>
      <p:pic>
        <p:nvPicPr>
          <p:cNvPr id="204" name="Google Shape;204;p40"/>
          <p:cNvPicPr preferRelativeResize="0"/>
          <p:nvPr/>
        </p:nvPicPr>
        <p:blipFill>
          <a:blip r:embed="rId4">
            <a:alphaModFix/>
          </a:blip>
          <a:stretch>
            <a:fillRect/>
          </a:stretch>
        </p:blipFill>
        <p:spPr>
          <a:xfrm>
            <a:off x="5616450" y="1018038"/>
            <a:ext cx="913287" cy="823199"/>
          </a:xfrm>
          <a:prstGeom prst="rect">
            <a:avLst/>
          </a:prstGeom>
          <a:noFill/>
          <a:ln>
            <a:noFill/>
          </a:ln>
        </p:spPr>
      </p:pic>
      <p:pic>
        <p:nvPicPr>
          <p:cNvPr id="205" name="Google Shape;205;p40"/>
          <p:cNvPicPr preferRelativeResize="0"/>
          <p:nvPr/>
        </p:nvPicPr>
        <p:blipFill>
          <a:blip r:embed="rId5">
            <a:alphaModFix/>
          </a:blip>
          <a:stretch>
            <a:fillRect/>
          </a:stretch>
        </p:blipFill>
        <p:spPr>
          <a:xfrm>
            <a:off x="1570681" y="1389899"/>
            <a:ext cx="770224" cy="823200"/>
          </a:xfrm>
          <a:prstGeom prst="rect">
            <a:avLst/>
          </a:prstGeom>
          <a:noFill/>
          <a:ln>
            <a:noFill/>
          </a:ln>
        </p:spPr>
      </p:pic>
      <p:pic>
        <p:nvPicPr>
          <p:cNvPr id="206" name="Google Shape;206;p40"/>
          <p:cNvPicPr preferRelativeResize="0"/>
          <p:nvPr/>
        </p:nvPicPr>
        <p:blipFill>
          <a:blip r:embed="rId4">
            <a:alphaModFix/>
          </a:blip>
          <a:stretch>
            <a:fillRect/>
          </a:stretch>
        </p:blipFill>
        <p:spPr>
          <a:xfrm rot="1819998">
            <a:off x="1381650" y="2768625"/>
            <a:ext cx="1599299" cy="1441551"/>
          </a:xfrm>
          <a:prstGeom prst="rect">
            <a:avLst/>
          </a:prstGeom>
          <a:noFill/>
          <a:ln>
            <a:noFill/>
          </a:ln>
        </p:spPr>
      </p:pic>
      <p:pic>
        <p:nvPicPr>
          <p:cNvPr id="207" name="Google Shape;207;p40"/>
          <p:cNvPicPr preferRelativeResize="0"/>
          <p:nvPr/>
        </p:nvPicPr>
        <p:blipFill>
          <a:blip r:embed="rId6">
            <a:alphaModFix/>
          </a:blip>
          <a:stretch>
            <a:fillRect/>
          </a:stretch>
        </p:blipFill>
        <p:spPr>
          <a:xfrm>
            <a:off x="6529726" y="2256300"/>
            <a:ext cx="1455525" cy="1442850"/>
          </a:xfrm>
          <a:prstGeom prst="rect">
            <a:avLst/>
          </a:prstGeom>
          <a:noFill/>
          <a:ln>
            <a:noFill/>
          </a:ln>
        </p:spPr>
      </p:pic>
      <p:pic>
        <p:nvPicPr>
          <p:cNvPr id="208" name="Google Shape;208;p40"/>
          <p:cNvPicPr preferRelativeResize="0"/>
          <p:nvPr/>
        </p:nvPicPr>
        <p:blipFill>
          <a:blip r:embed="rId7">
            <a:alphaModFix/>
          </a:blip>
          <a:stretch>
            <a:fillRect/>
          </a:stretch>
        </p:blipFill>
        <p:spPr>
          <a:xfrm>
            <a:off x="2760083" y="1318636"/>
            <a:ext cx="222042" cy="222016"/>
          </a:xfrm>
          <a:prstGeom prst="rect">
            <a:avLst/>
          </a:prstGeom>
          <a:noFill/>
          <a:ln>
            <a:noFill/>
          </a:ln>
        </p:spPr>
      </p:pic>
      <p:pic>
        <p:nvPicPr>
          <p:cNvPr id="209" name="Google Shape;209;p40"/>
          <p:cNvPicPr preferRelativeResize="0"/>
          <p:nvPr/>
        </p:nvPicPr>
        <p:blipFill>
          <a:blip r:embed="rId7">
            <a:alphaModFix/>
          </a:blip>
          <a:stretch>
            <a:fillRect/>
          </a:stretch>
        </p:blipFill>
        <p:spPr>
          <a:xfrm>
            <a:off x="2475253" y="1147041"/>
            <a:ext cx="171585" cy="171582"/>
          </a:xfrm>
          <a:prstGeom prst="rect">
            <a:avLst/>
          </a:prstGeom>
          <a:noFill/>
          <a:ln>
            <a:noFill/>
          </a:ln>
        </p:spPr>
      </p:pic>
      <p:pic>
        <p:nvPicPr>
          <p:cNvPr id="210" name="Google Shape;210;p40"/>
          <p:cNvPicPr preferRelativeResize="0"/>
          <p:nvPr/>
        </p:nvPicPr>
        <p:blipFill>
          <a:blip r:embed="rId7">
            <a:alphaModFix/>
          </a:blip>
          <a:stretch>
            <a:fillRect/>
          </a:stretch>
        </p:blipFill>
        <p:spPr>
          <a:xfrm>
            <a:off x="6191878" y="3864466"/>
            <a:ext cx="171585" cy="171582"/>
          </a:xfrm>
          <a:prstGeom prst="rect">
            <a:avLst/>
          </a:prstGeom>
          <a:noFill/>
          <a:ln>
            <a:noFill/>
          </a:ln>
        </p:spPr>
      </p:pic>
      <p:pic>
        <p:nvPicPr>
          <p:cNvPr id="211" name="Google Shape;211;p40"/>
          <p:cNvPicPr preferRelativeResize="0"/>
          <p:nvPr/>
        </p:nvPicPr>
        <p:blipFill>
          <a:blip r:embed="rId7">
            <a:alphaModFix/>
          </a:blip>
          <a:stretch>
            <a:fillRect/>
          </a:stretch>
        </p:blipFill>
        <p:spPr>
          <a:xfrm>
            <a:off x="6420133" y="3541136"/>
            <a:ext cx="222042" cy="222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ion Slide 2">
  <p:cSld name="TITLE_AND_BODY_2_4_1">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14" name="Google Shape;214;p4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15" name="Google Shape;215;p41"/>
          <p:cNvPicPr preferRelativeResize="0"/>
          <p:nvPr/>
        </p:nvPicPr>
        <p:blipFill>
          <a:blip r:embed="rId3">
            <a:alphaModFix/>
          </a:blip>
          <a:stretch>
            <a:fillRect/>
          </a:stretch>
        </p:blipFill>
        <p:spPr>
          <a:xfrm>
            <a:off x="1036858" y="2104036"/>
            <a:ext cx="222042" cy="222016"/>
          </a:xfrm>
          <a:prstGeom prst="rect">
            <a:avLst/>
          </a:prstGeom>
          <a:noFill/>
          <a:ln>
            <a:noFill/>
          </a:ln>
        </p:spPr>
      </p:pic>
      <p:pic>
        <p:nvPicPr>
          <p:cNvPr id="216" name="Google Shape;216;p41"/>
          <p:cNvPicPr preferRelativeResize="0"/>
          <p:nvPr/>
        </p:nvPicPr>
        <p:blipFill>
          <a:blip r:embed="rId3">
            <a:alphaModFix/>
          </a:blip>
          <a:stretch>
            <a:fillRect/>
          </a:stretch>
        </p:blipFill>
        <p:spPr>
          <a:xfrm>
            <a:off x="752028" y="1932441"/>
            <a:ext cx="171585" cy="171582"/>
          </a:xfrm>
          <a:prstGeom prst="rect">
            <a:avLst/>
          </a:prstGeom>
          <a:noFill/>
          <a:ln>
            <a:noFill/>
          </a:ln>
        </p:spPr>
      </p:pic>
      <p:pic>
        <p:nvPicPr>
          <p:cNvPr id="217" name="Google Shape;217;p41"/>
          <p:cNvPicPr preferRelativeResize="0"/>
          <p:nvPr/>
        </p:nvPicPr>
        <p:blipFill>
          <a:blip r:embed="rId3">
            <a:alphaModFix/>
          </a:blip>
          <a:stretch>
            <a:fillRect/>
          </a:stretch>
        </p:blipFill>
        <p:spPr>
          <a:xfrm>
            <a:off x="7812353" y="3802616"/>
            <a:ext cx="171585" cy="171582"/>
          </a:xfrm>
          <a:prstGeom prst="rect">
            <a:avLst/>
          </a:prstGeom>
          <a:noFill/>
          <a:ln>
            <a:noFill/>
          </a:ln>
        </p:spPr>
      </p:pic>
      <p:pic>
        <p:nvPicPr>
          <p:cNvPr id="218" name="Google Shape;218;p41"/>
          <p:cNvPicPr preferRelativeResize="0"/>
          <p:nvPr/>
        </p:nvPicPr>
        <p:blipFill>
          <a:blip r:embed="rId4">
            <a:alphaModFix/>
          </a:blip>
          <a:stretch>
            <a:fillRect/>
          </a:stretch>
        </p:blipFill>
        <p:spPr>
          <a:xfrm>
            <a:off x="268400" y="0"/>
            <a:ext cx="2718301" cy="1580025"/>
          </a:xfrm>
          <a:prstGeom prst="rect">
            <a:avLst/>
          </a:prstGeom>
          <a:noFill/>
          <a:ln>
            <a:noFill/>
          </a:ln>
        </p:spPr>
      </p:pic>
      <p:pic>
        <p:nvPicPr>
          <p:cNvPr id="219" name="Google Shape;219;p41"/>
          <p:cNvPicPr preferRelativeResize="0"/>
          <p:nvPr/>
        </p:nvPicPr>
        <p:blipFill>
          <a:blip r:embed="rId3">
            <a:alphaModFix/>
          </a:blip>
          <a:stretch>
            <a:fillRect/>
          </a:stretch>
        </p:blipFill>
        <p:spPr>
          <a:xfrm>
            <a:off x="8098083" y="3580611"/>
            <a:ext cx="222042" cy="222016"/>
          </a:xfrm>
          <a:prstGeom prst="rect">
            <a:avLst/>
          </a:prstGeom>
          <a:noFill/>
          <a:ln>
            <a:noFill/>
          </a:ln>
        </p:spPr>
      </p:pic>
      <p:pic>
        <p:nvPicPr>
          <p:cNvPr id="220" name="Google Shape;220;p41"/>
          <p:cNvPicPr preferRelativeResize="0"/>
          <p:nvPr/>
        </p:nvPicPr>
        <p:blipFill>
          <a:blip r:embed="rId5">
            <a:alphaModFix/>
          </a:blip>
          <a:stretch>
            <a:fillRect/>
          </a:stretch>
        </p:blipFill>
        <p:spPr>
          <a:xfrm>
            <a:off x="1982938" y="983921"/>
            <a:ext cx="5178127" cy="3175655"/>
          </a:xfrm>
          <a:prstGeom prst="rect">
            <a:avLst/>
          </a:prstGeom>
          <a:noFill/>
          <a:ln>
            <a:noFill/>
          </a:ln>
        </p:spPr>
      </p:pic>
      <p:pic>
        <p:nvPicPr>
          <p:cNvPr id="221" name="Google Shape;221;p41"/>
          <p:cNvPicPr preferRelativeResize="0"/>
          <p:nvPr/>
        </p:nvPicPr>
        <p:blipFill>
          <a:blip r:embed="rId6">
            <a:alphaModFix/>
          </a:blip>
          <a:stretch>
            <a:fillRect/>
          </a:stretch>
        </p:blipFill>
        <p:spPr>
          <a:xfrm>
            <a:off x="6863851" y="3802625"/>
            <a:ext cx="2280147" cy="1340876"/>
          </a:xfrm>
          <a:prstGeom prst="rect">
            <a:avLst/>
          </a:prstGeom>
          <a:noFill/>
          <a:ln>
            <a:noFill/>
          </a:ln>
        </p:spPr>
      </p:pic>
      <p:pic>
        <p:nvPicPr>
          <p:cNvPr id="222" name="Google Shape;222;p41"/>
          <p:cNvPicPr preferRelativeResize="0"/>
          <p:nvPr/>
        </p:nvPicPr>
        <p:blipFill>
          <a:blip r:embed="rId4">
            <a:alphaModFix/>
          </a:blip>
          <a:stretch>
            <a:fillRect/>
          </a:stretch>
        </p:blipFill>
        <p:spPr>
          <a:xfrm rot="10800000">
            <a:off x="7505950" y="-331075"/>
            <a:ext cx="1672370" cy="972075"/>
          </a:xfrm>
          <a:prstGeom prst="rect">
            <a:avLst/>
          </a:prstGeom>
          <a:noFill/>
          <a:ln>
            <a:noFill/>
          </a:ln>
        </p:spPr>
      </p:pic>
      <p:pic>
        <p:nvPicPr>
          <p:cNvPr id="223" name="Google Shape;223;p41"/>
          <p:cNvPicPr preferRelativeResize="0"/>
          <p:nvPr/>
        </p:nvPicPr>
        <p:blipFill>
          <a:blip r:embed="rId3">
            <a:alphaModFix/>
          </a:blip>
          <a:stretch>
            <a:fillRect/>
          </a:stretch>
        </p:blipFill>
        <p:spPr>
          <a:xfrm>
            <a:off x="1409583" y="4159586"/>
            <a:ext cx="222042" cy="222016"/>
          </a:xfrm>
          <a:prstGeom prst="rect">
            <a:avLst/>
          </a:prstGeom>
          <a:noFill/>
          <a:ln>
            <a:noFill/>
          </a:ln>
        </p:spPr>
      </p:pic>
      <p:pic>
        <p:nvPicPr>
          <p:cNvPr id="224" name="Google Shape;224;p41"/>
          <p:cNvPicPr preferRelativeResize="0"/>
          <p:nvPr/>
        </p:nvPicPr>
        <p:blipFill>
          <a:blip r:embed="rId3">
            <a:alphaModFix/>
          </a:blip>
          <a:stretch>
            <a:fillRect/>
          </a:stretch>
        </p:blipFill>
        <p:spPr>
          <a:xfrm>
            <a:off x="7419528" y="812341"/>
            <a:ext cx="171585" cy="17158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slide">
  <p:cSld name="TITLE_AND_BODY_2_2_2">
    <p:spTree>
      <p:nvGrpSpPr>
        <p:cNvPr id="225" name="Shape 225"/>
        <p:cNvGrpSpPr/>
        <p:nvPr/>
      </p:nvGrpSpPr>
      <p:grpSpPr>
        <a:xfrm>
          <a:off x="0" y="0"/>
          <a:ext cx="0" cy="0"/>
          <a:chOff x="0" y="0"/>
          <a:chExt cx="0" cy="0"/>
        </a:xfrm>
      </p:grpSpPr>
      <p:pic>
        <p:nvPicPr>
          <p:cNvPr id="226" name="Google Shape;226;p4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7" name="Google Shape;227;p42"/>
          <p:cNvPicPr preferRelativeResize="0"/>
          <p:nvPr/>
        </p:nvPicPr>
        <p:blipFill>
          <a:blip r:embed="rId3">
            <a:alphaModFix/>
          </a:blip>
          <a:stretch>
            <a:fillRect/>
          </a:stretch>
        </p:blipFill>
        <p:spPr>
          <a:xfrm>
            <a:off x="227575" y="199575"/>
            <a:ext cx="1522028" cy="786274"/>
          </a:xfrm>
          <a:prstGeom prst="rect">
            <a:avLst/>
          </a:prstGeom>
          <a:noFill/>
          <a:ln>
            <a:noFill/>
          </a:ln>
        </p:spPr>
      </p:pic>
      <p:sp>
        <p:nvSpPr>
          <p:cNvPr id="228" name="Google Shape;22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29" name="Google Shape;229;p42"/>
          <p:cNvPicPr preferRelativeResize="0"/>
          <p:nvPr/>
        </p:nvPicPr>
        <p:blipFill>
          <a:blip r:embed="rId4">
            <a:alphaModFix/>
          </a:blip>
          <a:stretch>
            <a:fillRect/>
          </a:stretch>
        </p:blipFill>
        <p:spPr>
          <a:xfrm>
            <a:off x="4410916" y="0"/>
            <a:ext cx="4731619" cy="5143501"/>
          </a:xfrm>
          <a:prstGeom prst="rect">
            <a:avLst/>
          </a:prstGeom>
          <a:noFill/>
          <a:ln>
            <a:noFill/>
          </a:ln>
        </p:spPr>
      </p:pic>
      <p:sp>
        <p:nvSpPr>
          <p:cNvPr id="230" name="Google Shape;230;p42"/>
          <p:cNvSpPr txBox="1"/>
          <p:nvPr>
            <p:ph type="title"/>
          </p:nvPr>
        </p:nvSpPr>
        <p:spPr>
          <a:xfrm>
            <a:off x="385175" y="3461075"/>
            <a:ext cx="4442700" cy="126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35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 image 1">
  <p:cSld name="CUSTOM_5_1_2_6">
    <p:spTree>
      <p:nvGrpSpPr>
        <p:cNvPr id="231" name="Shape 231"/>
        <p:cNvGrpSpPr/>
        <p:nvPr/>
      </p:nvGrpSpPr>
      <p:grpSpPr>
        <a:xfrm>
          <a:off x="0" y="0"/>
          <a:ext cx="0" cy="0"/>
          <a:chOff x="0" y="0"/>
          <a:chExt cx="0" cy="0"/>
        </a:xfrm>
      </p:grpSpPr>
      <p:sp>
        <p:nvSpPr>
          <p:cNvPr id="232" name="Google Shape;232;p43"/>
          <p:cNvSpPr/>
          <p:nvPr/>
        </p:nvSpPr>
        <p:spPr>
          <a:xfrm>
            <a:off x="5436600" y="0"/>
            <a:ext cx="370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33" name="Google Shape;233;p43"/>
          <p:cNvSpPr txBox="1"/>
          <p:nvPr>
            <p:ph idx="1" type="body"/>
          </p:nvPr>
        </p:nvSpPr>
        <p:spPr>
          <a:xfrm>
            <a:off x="383700" y="1501575"/>
            <a:ext cx="4072200" cy="14670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
        <p:nvSpPr>
          <p:cNvPr id="234" name="Google Shape;234;p43"/>
          <p:cNvSpPr txBox="1"/>
          <p:nvPr>
            <p:ph type="title"/>
          </p:nvPr>
        </p:nvSpPr>
        <p:spPr>
          <a:xfrm>
            <a:off x="383700" y="952325"/>
            <a:ext cx="4839300" cy="4974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235" name="Google Shape;235;p43"/>
          <p:cNvPicPr preferRelativeResize="0"/>
          <p:nvPr/>
        </p:nvPicPr>
        <p:blipFill>
          <a:blip r:embed="rId2">
            <a:alphaModFix/>
          </a:blip>
          <a:stretch>
            <a:fillRect/>
          </a:stretch>
        </p:blipFill>
        <p:spPr>
          <a:xfrm>
            <a:off x="7582750" y="4271463"/>
            <a:ext cx="1249551" cy="6455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Scheme 1">
  <p:cSld name="TITLE_AND_BODY_6">
    <p:spTree>
      <p:nvGrpSpPr>
        <p:cNvPr id="236" name="Shape 236"/>
        <p:cNvGrpSpPr/>
        <p:nvPr/>
      </p:nvGrpSpPr>
      <p:grpSpPr>
        <a:xfrm>
          <a:off x="0" y="0"/>
          <a:ext cx="0" cy="0"/>
          <a:chOff x="0" y="0"/>
          <a:chExt cx="0" cy="0"/>
        </a:xfrm>
      </p:grpSpPr>
      <p:sp>
        <p:nvSpPr>
          <p:cNvPr id="237" name="Google Shape;23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44"/>
          <p:cNvSpPr/>
          <p:nvPr/>
        </p:nvSpPr>
        <p:spPr>
          <a:xfrm>
            <a:off x="415650" y="1794700"/>
            <a:ext cx="8312700" cy="3034500"/>
          </a:xfrm>
          <a:prstGeom prst="roundRect">
            <a:avLst>
              <a:gd fmla="val 7482" name="adj"/>
            </a:avLst>
          </a:prstGeom>
          <a:solidFill>
            <a:srgbClr val="16161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Montserrat"/>
              <a:ea typeface="Montserrat"/>
              <a:cs typeface="Montserrat"/>
              <a:sym typeface="Montserrat"/>
            </a:endParaRPr>
          </a:p>
        </p:txBody>
      </p:sp>
      <p:sp>
        <p:nvSpPr>
          <p:cNvPr id="239" name="Google Shape;239;p44"/>
          <p:cNvSpPr txBox="1"/>
          <p:nvPr>
            <p:ph type="title"/>
          </p:nvPr>
        </p:nvSpPr>
        <p:spPr>
          <a:xfrm>
            <a:off x="543300" y="952325"/>
            <a:ext cx="8057400" cy="49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300"/>
              <a:buNone/>
              <a:defRPr sz="23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240" name="Google Shape;240;p44"/>
          <p:cNvSpPr txBox="1"/>
          <p:nvPr>
            <p:ph idx="1" type="body"/>
          </p:nvPr>
        </p:nvSpPr>
        <p:spPr>
          <a:xfrm>
            <a:off x="2535900" y="1362925"/>
            <a:ext cx="4072200" cy="29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rgbClr val="828283"/>
              </a:buClr>
              <a:buSzPts val="1800"/>
              <a:buAutoNum type="arabicPeriod"/>
              <a:defRPr>
                <a:solidFill>
                  <a:srgbClr val="828283"/>
                </a:solidFill>
              </a:defRPr>
            </a:lvl1pPr>
            <a:lvl2pPr indent="-317500" lvl="1" marL="914400" algn="ctr">
              <a:spcBef>
                <a:spcPts val="0"/>
              </a:spcBef>
              <a:spcAft>
                <a:spcPts val="0"/>
              </a:spcAft>
              <a:buClr>
                <a:srgbClr val="828283"/>
              </a:buClr>
              <a:buSzPts val="1400"/>
              <a:buAutoNum type="alphaLcPeriod"/>
              <a:defRPr>
                <a:solidFill>
                  <a:srgbClr val="828283"/>
                </a:solidFill>
              </a:defRPr>
            </a:lvl2pPr>
            <a:lvl3pPr indent="-317500" lvl="2" marL="1371600" algn="ctr">
              <a:spcBef>
                <a:spcPts val="0"/>
              </a:spcBef>
              <a:spcAft>
                <a:spcPts val="0"/>
              </a:spcAft>
              <a:buClr>
                <a:srgbClr val="828283"/>
              </a:buClr>
              <a:buSzPts val="1400"/>
              <a:buAutoNum type="romanLcPeriod"/>
              <a:defRPr>
                <a:solidFill>
                  <a:srgbClr val="828283"/>
                </a:solidFill>
              </a:defRPr>
            </a:lvl3pPr>
            <a:lvl4pPr indent="-317500" lvl="3" marL="1828800" algn="ctr">
              <a:spcBef>
                <a:spcPts val="0"/>
              </a:spcBef>
              <a:spcAft>
                <a:spcPts val="0"/>
              </a:spcAft>
              <a:buClr>
                <a:srgbClr val="828283"/>
              </a:buClr>
              <a:buSzPts val="1400"/>
              <a:buAutoNum type="arabicPeriod"/>
              <a:defRPr>
                <a:solidFill>
                  <a:srgbClr val="828283"/>
                </a:solidFill>
              </a:defRPr>
            </a:lvl4pPr>
            <a:lvl5pPr indent="-317500" lvl="4" marL="2286000" algn="ctr">
              <a:spcBef>
                <a:spcPts val="0"/>
              </a:spcBef>
              <a:spcAft>
                <a:spcPts val="0"/>
              </a:spcAft>
              <a:buClr>
                <a:srgbClr val="828283"/>
              </a:buClr>
              <a:buSzPts val="1400"/>
              <a:buAutoNum type="alphaLcPeriod"/>
              <a:defRPr>
                <a:solidFill>
                  <a:srgbClr val="828283"/>
                </a:solidFill>
              </a:defRPr>
            </a:lvl5pPr>
            <a:lvl6pPr indent="-317500" lvl="5" marL="2743200" algn="ctr">
              <a:spcBef>
                <a:spcPts val="0"/>
              </a:spcBef>
              <a:spcAft>
                <a:spcPts val="0"/>
              </a:spcAft>
              <a:buClr>
                <a:srgbClr val="828283"/>
              </a:buClr>
              <a:buSzPts val="1400"/>
              <a:buAutoNum type="romanLcPeriod"/>
              <a:defRPr>
                <a:solidFill>
                  <a:srgbClr val="828283"/>
                </a:solidFill>
              </a:defRPr>
            </a:lvl6pPr>
            <a:lvl7pPr indent="-317500" lvl="6" marL="3200400" algn="ctr">
              <a:spcBef>
                <a:spcPts val="0"/>
              </a:spcBef>
              <a:spcAft>
                <a:spcPts val="0"/>
              </a:spcAft>
              <a:buClr>
                <a:srgbClr val="828283"/>
              </a:buClr>
              <a:buSzPts val="1400"/>
              <a:buAutoNum type="arabicPeriod"/>
              <a:defRPr>
                <a:solidFill>
                  <a:srgbClr val="828283"/>
                </a:solidFill>
              </a:defRPr>
            </a:lvl7pPr>
            <a:lvl8pPr indent="-317500" lvl="7" marL="3657600" algn="ctr">
              <a:spcBef>
                <a:spcPts val="0"/>
              </a:spcBef>
              <a:spcAft>
                <a:spcPts val="0"/>
              </a:spcAft>
              <a:buClr>
                <a:srgbClr val="828283"/>
              </a:buClr>
              <a:buSzPts val="1400"/>
              <a:buAutoNum type="alphaLcPeriod"/>
              <a:defRPr>
                <a:solidFill>
                  <a:srgbClr val="828283"/>
                </a:solidFill>
              </a:defRPr>
            </a:lvl8pPr>
            <a:lvl9pPr indent="-317500" lvl="8" marL="4114800" algn="ctr">
              <a:spcBef>
                <a:spcPts val="0"/>
              </a:spcBef>
              <a:spcAft>
                <a:spcPts val="0"/>
              </a:spcAft>
              <a:buClr>
                <a:srgbClr val="828283"/>
              </a:buClr>
              <a:buSzPts val="1400"/>
              <a:buAutoNum type="romanLcPeriod"/>
              <a:defRPr>
                <a:solidFill>
                  <a:srgbClr val="828283"/>
                </a:solidFill>
              </a:defRPr>
            </a:lvl9pPr>
          </a:lstStyle>
          <a:p/>
        </p:txBody>
      </p:sp>
      <p:pic>
        <p:nvPicPr>
          <p:cNvPr id="241" name="Google Shape;241;p44"/>
          <p:cNvPicPr preferRelativeResize="0"/>
          <p:nvPr/>
        </p:nvPicPr>
        <p:blipFill>
          <a:blip r:embed="rId2">
            <a:alphaModFix/>
          </a:blip>
          <a:stretch>
            <a:fillRect/>
          </a:stretch>
        </p:blipFill>
        <p:spPr>
          <a:xfrm>
            <a:off x="241700" y="213088"/>
            <a:ext cx="1249551" cy="6455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1">
  <p:cSld name="TITLE_AND_BODY_2_7">
    <p:spTree>
      <p:nvGrpSpPr>
        <p:cNvPr id="242" name="Shape 242"/>
        <p:cNvGrpSpPr/>
        <p:nvPr/>
      </p:nvGrpSpPr>
      <p:grpSpPr>
        <a:xfrm>
          <a:off x="0" y="0"/>
          <a:ext cx="0" cy="0"/>
          <a:chOff x="0" y="0"/>
          <a:chExt cx="0" cy="0"/>
        </a:xfrm>
      </p:grpSpPr>
      <p:sp>
        <p:nvSpPr>
          <p:cNvPr id="243" name="Google Shape;24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slide 1">
  <p:cSld name="TITLE_AND_BODY_2_2_3">
    <p:spTree>
      <p:nvGrpSpPr>
        <p:cNvPr id="244" name="Shape 244"/>
        <p:cNvGrpSpPr/>
        <p:nvPr/>
      </p:nvGrpSpPr>
      <p:grpSpPr>
        <a:xfrm>
          <a:off x="0" y="0"/>
          <a:ext cx="0" cy="0"/>
          <a:chOff x="0" y="0"/>
          <a:chExt cx="0" cy="0"/>
        </a:xfrm>
      </p:grpSpPr>
      <p:pic>
        <p:nvPicPr>
          <p:cNvPr id="245" name="Google Shape;245;p4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6" name="Google Shape;246;p46"/>
          <p:cNvPicPr preferRelativeResize="0"/>
          <p:nvPr/>
        </p:nvPicPr>
        <p:blipFill>
          <a:blip r:embed="rId3">
            <a:alphaModFix/>
          </a:blip>
          <a:stretch>
            <a:fillRect/>
          </a:stretch>
        </p:blipFill>
        <p:spPr>
          <a:xfrm>
            <a:off x="227575" y="199575"/>
            <a:ext cx="1522028" cy="786274"/>
          </a:xfrm>
          <a:prstGeom prst="rect">
            <a:avLst/>
          </a:prstGeom>
          <a:noFill/>
          <a:ln>
            <a:noFill/>
          </a:ln>
        </p:spPr>
      </p:pic>
      <p:sp>
        <p:nvSpPr>
          <p:cNvPr id="247" name="Google Shape;24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8" name="Google Shape;248;p46"/>
          <p:cNvPicPr preferRelativeResize="0"/>
          <p:nvPr/>
        </p:nvPicPr>
        <p:blipFill>
          <a:blip r:embed="rId4">
            <a:alphaModFix/>
          </a:blip>
          <a:stretch>
            <a:fillRect/>
          </a:stretch>
        </p:blipFill>
        <p:spPr>
          <a:xfrm>
            <a:off x="4410916" y="0"/>
            <a:ext cx="4731619" cy="5143501"/>
          </a:xfrm>
          <a:prstGeom prst="rect">
            <a:avLst/>
          </a:prstGeom>
          <a:noFill/>
          <a:ln>
            <a:noFill/>
          </a:ln>
        </p:spPr>
      </p:pic>
      <p:sp>
        <p:nvSpPr>
          <p:cNvPr id="249" name="Google Shape;249;p46"/>
          <p:cNvSpPr txBox="1"/>
          <p:nvPr>
            <p:ph type="title"/>
          </p:nvPr>
        </p:nvSpPr>
        <p:spPr>
          <a:xfrm>
            <a:off x="385175" y="3461075"/>
            <a:ext cx="4442700" cy="126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35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with Speaker's name">
  <p:cSld name="CUSTOM">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7" name="Google Shape;257;p48"/>
          <p:cNvSpPr txBox="1"/>
          <p:nvPr>
            <p:ph idx="1" type="subTitle"/>
          </p:nvPr>
        </p:nvSpPr>
        <p:spPr>
          <a:xfrm>
            <a:off x="385175" y="2527950"/>
            <a:ext cx="4834500" cy="743100"/>
          </a:xfrm>
          <a:prstGeom prst="rect">
            <a:avLst/>
          </a:prstGeom>
        </p:spPr>
        <p:txBody>
          <a:bodyPr anchorCtr="0" anchor="t" bIns="91425" lIns="0" spcFirstLastPara="1" rIns="91425" wrap="square" tIns="91425">
            <a:noAutofit/>
          </a:bodyPr>
          <a:lstStyle>
            <a:lvl1pPr lvl="0">
              <a:spcBef>
                <a:spcPts val="0"/>
              </a:spcBef>
              <a:spcAft>
                <a:spcPts val="0"/>
              </a:spcAft>
              <a:buClr>
                <a:srgbClr val="D9D9D9"/>
              </a:buClr>
              <a:buSzPts val="1600"/>
              <a:buNone/>
              <a:defRPr sz="1600">
                <a:solidFill>
                  <a:srgbClr val="D9D9D9"/>
                </a:solidFill>
              </a:defRPr>
            </a:lvl1pPr>
            <a:lvl2pPr lvl="1">
              <a:spcBef>
                <a:spcPts val="0"/>
              </a:spcBef>
              <a:spcAft>
                <a:spcPts val="0"/>
              </a:spcAft>
              <a:buClr>
                <a:srgbClr val="D9D9D9"/>
              </a:buClr>
              <a:buSzPts val="1600"/>
              <a:buNone/>
              <a:defRPr sz="1600">
                <a:solidFill>
                  <a:srgbClr val="D9D9D9"/>
                </a:solidFill>
              </a:defRPr>
            </a:lvl2pPr>
            <a:lvl3pPr lvl="2">
              <a:spcBef>
                <a:spcPts val="0"/>
              </a:spcBef>
              <a:spcAft>
                <a:spcPts val="0"/>
              </a:spcAft>
              <a:buClr>
                <a:srgbClr val="D9D9D9"/>
              </a:buClr>
              <a:buSzPts val="1600"/>
              <a:buNone/>
              <a:defRPr sz="1600">
                <a:solidFill>
                  <a:srgbClr val="D9D9D9"/>
                </a:solidFill>
              </a:defRPr>
            </a:lvl3pPr>
            <a:lvl4pPr lvl="3">
              <a:spcBef>
                <a:spcPts val="0"/>
              </a:spcBef>
              <a:spcAft>
                <a:spcPts val="0"/>
              </a:spcAft>
              <a:buClr>
                <a:srgbClr val="D9D9D9"/>
              </a:buClr>
              <a:buSzPts val="1600"/>
              <a:buNone/>
              <a:defRPr sz="1600">
                <a:solidFill>
                  <a:srgbClr val="D9D9D9"/>
                </a:solidFill>
              </a:defRPr>
            </a:lvl4pPr>
            <a:lvl5pPr lvl="4">
              <a:spcBef>
                <a:spcPts val="0"/>
              </a:spcBef>
              <a:spcAft>
                <a:spcPts val="0"/>
              </a:spcAft>
              <a:buClr>
                <a:srgbClr val="D9D9D9"/>
              </a:buClr>
              <a:buSzPts val="1600"/>
              <a:buNone/>
              <a:defRPr sz="1600">
                <a:solidFill>
                  <a:srgbClr val="D9D9D9"/>
                </a:solidFill>
              </a:defRPr>
            </a:lvl5pPr>
            <a:lvl6pPr lvl="5">
              <a:spcBef>
                <a:spcPts val="0"/>
              </a:spcBef>
              <a:spcAft>
                <a:spcPts val="0"/>
              </a:spcAft>
              <a:buClr>
                <a:srgbClr val="D9D9D9"/>
              </a:buClr>
              <a:buSzPts val="1600"/>
              <a:buNone/>
              <a:defRPr sz="1600">
                <a:solidFill>
                  <a:srgbClr val="D9D9D9"/>
                </a:solidFill>
              </a:defRPr>
            </a:lvl6pPr>
            <a:lvl7pPr lvl="6">
              <a:spcBef>
                <a:spcPts val="0"/>
              </a:spcBef>
              <a:spcAft>
                <a:spcPts val="0"/>
              </a:spcAft>
              <a:buClr>
                <a:srgbClr val="D9D9D9"/>
              </a:buClr>
              <a:buSzPts val="1600"/>
              <a:buNone/>
              <a:defRPr sz="1600">
                <a:solidFill>
                  <a:srgbClr val="D9D9D9"/>
                </a:solidFill>
              </a:defRPr>
            </a:lvl7pPr>
            <a:lvl8pPr lvl="7">
              <a:spcBef>
                <a:spcPts val="0"/>
              </a:spcBef>
              <a:spcAft>
                <a:spcPts val="0"/>
              </a:spcAft>
              <a:buClr>
                <a:srgbClr val="D9D9D9"/>
              </a:buClr>
              <a:buSzPts val="1600"/>
              <a:buNone/>
              <a:defRPr sz="1600">
                <a:solidFill>
                  <a:srgbClr val="D9D9D9"/>
                </a:solidFill>
              </a:defRPr>
            </a:lvl8pPr>
            <a:lvl9pPr lvl="8">
              <a:spcBef>
                <a:spcPts val="0"/>
              </a:spcBef>
              <a:spcAft>
                <a:spcPts val="0"/>
              </a:spcAft>
              <a:buClr>
                <a:srgbClr val="D9D9D9"/>
              </a:buClr>
              <a:buSzPts val="1600"/>
              <a:buNone/>
              <a:defRPr sz="1600">
                <a:solidFill>
                  <a:srgbClr val="D9D9D9"/>
                </a:solidFill>
              </a:defRPr>
            </a:lvl9pPr>
          </a:lstStyle>
          <a:p/>
        </p:txBody>
      </p:sp>
      <p:sp>
        <p:nvSpPr>
          <p:cNvPr id="258" name="Google Shape;258;p48"/>
          <p:cNvSpPr txBox="1"/>
          <p:nvPr>
            <p:ph type="title"/>
          </p:nvPr>
        </p:nvSpPr>
        <p:spPr>
          <a:xfrm>
            <a:off x="385175" y="1860250"/>
            <a:ext cx="6229800" cy="7431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3000"/>
              <a:buNone/>
              <a:defRPr>
                <a:solidFill>
                  <a:schemeClr val="lt1"/>
                </a:solidFill>
              </a:defRPr>
            </a:lvl1pPr>
            <a:lvl2pPr lvl="1">
              <a:lnSpc>
                <a:spcPct val="115000"/>
              </a:lnSpc>
              <a:spcBef>
                <a:spcPts val="0"/>
              </a:spcBef>
              <a:spcAft>
                <a:spcPts val="0"/>
              </a:spcAft>
              <a:buSzPts val="2800"/>
              <a:buNone/>
              <a:defRPr/>
            </a:lvl2pPr>
            <a:lvl3pPr lvl="2">
              <a:lnSpc>
                <a:spcPct val="115000"/>
              </a:lnSpc>
              <a:spcBef>
                <a:spcPts val="0"/>
              </a:spcBef>
              <a:spcAft>
                <a:spcPts val="0"/>
              </a:spcAft>
              <a:buSzPts val="2800"/>
              <a:buNone/>
              <a:defRPr/>
            </a:lvl3pPr>
            <a:lvl4pPr lvl="3">
              <a:lnSpc>
                <a:spcPct val="115000"/>
              </a:lnSpc>
              <a:spcBef>
                <a:spcPts val="0"/>
              </a:spcBef>
              <a:spcAft>
                <a:spcPts val="0"/>
              </a:spcAft>
              <a:buSzPts val="2800"/>
              <a:buNone/>
              <a:defRPr/>
            </a:lvl4pPr>
            <a:lvl5pPr lvl="4">
              <a:lnSpc>
                <a:spcPct val="115000"/>
              </a:lnSpc>
              <a:spcBef>
                <a:spcPts val="0"/>
              </a:spcBef>
              <a:spcAft>
                <a:spcPts val="0"/>
              </a:spcAft>
              <a:buSzPts val="2800"/>
              <a:buNone/>
              <a:defRPr/>
            </a:lvl5pPr>
            <a:lvl6pPr lvl="5">
              <a:lnSpc>
                <a:spcPct val="115000"/>
              </a:lnSpc>
              <a:spcBef>
                <a:spcPts val="0"/>
              </a:spcBef>
              <a:spcAft>
                <a:spcPts val="0"/>
              </a:spcAft>
              <a:buSzPts val="2800"/>
              <a:buNone/>
              <a:defRPr/>
            </a:lvl6pPr>
            <a:lvl7pPr lvl="6">
              <a:lnSpc>
                <a:spcPct val="115000"/>
              </a:lnSpc>
              <a:spcBef>
                <a:spcPts val="0"/>
              </a:spcBef>
              <a:spcAft>
                <a:spcPts val="0"/>
              </a:spcAft>
              <a:buSzPts val="2800"/>
              <a:buNone/>
              <a:defRPr/>
            </a:lvl7pPr>
            <a:lvl8pPr lvl="7">
              <a:lnSpc>
                <a:spcPct val="115000"/>
              </a:lnSpc>
              <a:spcBef>
                <a:spcPts val="0"/>
              </a:spcBef>
              <a:spcAft>
                <a:spcPts val="0"/>
              </a:spcAft>
              <a:buSzPts val="2800"/>
              <a:buNone/>
              <a:defRPr/>
            </a:lvl8pPr>
            <a:lvl9pPr lvl="8">
              <a:lnSpc>
                <a:spcPct val="115000"/>
              </a:lnSpc>
              <a:spcBef>
                <a:spcPts val="0"/>
              </a:spcBef>
              <a:spcAft>
                <a:spcPts val="0"/>
              </a:spcAft>
              <a:buSzPts val="2800"/>
              <a:buNone/>
              <a:defRPr/>
            </a:lvl9pPr>
          </a:lstStyle>
          <a:p/>
        </p:txBody>
      </p:sp>
      <p:sp>
        <p:nvSpPr>
          <p:cNvPr id="259" name="Google Shape;259;p48"/>
          <p:cNvSpPr/>
          <p:nvPr>
            <p:ph idx="2" type="pic"/>
          </p:nvPr>
        </p:nvSpPr>
        <p:spPr>
          <a:xfrm>
            <a:off x="433075" y="4060325"/>
            <a:ext cx="663000" cy="663000"/>
          </a:xfrm>
          <a:prstGeom prst="roundRect">
            <a:avLst>
              <a:gd fmla="val 2704" name="adj"/>
            </a:avLst>
          </a:prstGeom>
          <a:noFill/>
          <a:ln>
            <a:noFill/>
          </a:ln>
        </p:spPr>
      </p:sp>
      <p:pic>
        <p:nvPicPr>
          <p:cNvPr id="260" name="Google Shape;260;p48" title="Logo full .png"/>
          <p:cNvPicPr preferRelativeResize="0"/>
          <p:nvPr/>
        </p:nvPicPr>
        <p:blipFill>
          <a:blip r:embed="rId3">
            <a:alphaModFix/>
          </a:blip>
          <a:stretch>
            <a:fillRect/>
          </a:stretch>
        </p:blipFill>
        <p:spPr>
          <a:xfrm>
            <a:off x="362313" y="385983"/>
            <a:ext cx="1252552" cy="413450"/>
          </a:xfrm>
          <a:prstGeom prst="rect">
            <a:avLst/>
          </a:prstGeom>
          <a:noFill/>
          <a:ln>
            <a:noFill/>
          </a:ln>
        </p:spPr>
      </p:pic>
    </p:spTree>
  </p:cSld>
  <p:clrMapOvr>
    <a:masterClrMapping/>
  </p:clrMapOvr>
  <p:extLst>
    <p:ext uri="{DCECCB84-F9BA-43D5-87BE-67443E8EF086}">
      <p15:sldGuideLst>
        <p15:guide id="1" pos="72">
          <p15:clr>
            <a:srgbClr val="E46962"/>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Isometric Grid)">
  <p:cSld name="CUSTOM_13">
    <p:bg>
      <p:bgPr>
        <a:blipFill>
          <a:blip r:embed="rId2">
            <a:alphaModFix/>
          </a:blip>
          <a:stretch>
            <a:fillRect/>
          </a:stretch>
        </a:blipFill>
      </p:bgPr>
    </p:bg>
    <p:spTree>
      <p:nvGrpSpPr>
        <p:cNvPr id="261" name="Shape 261"/>
        <p:cNvGrpSpPr/>
        <p:nvPr/>
      </p:nvGrpSpPr>
      <p:grpSpPr>
        <a:xfrm>
          <a:off x="0" y="0"/>
          <a:ext cx="0" cy="0"/>
          <a:chOff x="0" y="0"/>
          <a:chExt cx="0" cy="0"/>
        </a:xfrm>
      </p:grpSpPr>
      <p:pic>
        <p:nvPicPr>
          <p:cNvPr id="262" name="Google Shape;262;p4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3" name="Google Shape;263;p49"/>
          <p:cNvSpPr txBox="1"/>
          <p:nvPr>
            <p:ph type="title"/>
          </p:nvPr>
        </p:nvSpPr>
        <p:spPr>
          <a:xfrm>
            <a:off x="385175" y="3388491"/>
            <a:ext cx="7006500" cy="7431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3000"/>
              <a:buNone/>
              <a:defRPr>
                <a:solidFill>
                  <a:schemeClr val="lt1"/>
                </a:solidFill>
              </a:defRPr>
            </a:lvl1pPr>
            <a:lvl2pPr lvl="1">
              <a:lnSpc>
                <a:spcPct val="115000"/>
              </a:lnSpc>
              <a:spcBef>
                <a:spcPts val="0"/>
              </a:spcBef>
              <a:spcAft>
                <a:spcPts val="0"/>
              </a:spcAft>
              <a:buSzPts val="2800"/>
              <a:buNone/>
              <a:defRPr/>
            </a:lvl2pPr>
            <a:lvl3pPr lvl="2">
              <a:lnSpc>
                <a:spcPct val="115000"/>
              </a:lnSpc>
              <a:spcBef>
                <a:spcPts val="0"/>
              </a:spcBef>
              <a:spcAft>
                <a:spcPts val="0"/>
              </a:spcAft>
              <a:buSzPts val="2800"/>
              <a:buNone/>
              <a:defRPr/>
            </a:lvl3pPr>
            <a:lvl4pPr lvl="3">
              <a:lnSpc>
                <a:spcPct val="115000"/>
              </a:lnSpc>
              <a:spcBef>
                <a:spcPts val="0"/>
              </a:spcBef>
              <a:spcAft>
                <a:spcPts val="0"/>
              </a:spcAft>
              <a:buSzPts val="2800"/>
              <a:buNone/>
              <a:defRPr/>
            </a:lvl4pPr>
            <a:lvl5pPr lvl="4">
              <a:lnSpc>
                <a:spcPct val="115000"/>
              </a:lnSpc>
              <a:spcBef>
                <a:spcPts val="0"/>
              </a:spcBef>
              <a:spcAft>
                <a:spcPts val="0"/>
              </a:spcAft>
              <a:buSzPts val="2800"/>
              <a:buNone/>
              <a:defRPr/>
            </a:lvl5pPr>
            <a:lvl6pPr lvl="5">
              <a:lnSpc>
                <a:spcPct val="115000"/>
              </a:lnSpc>
              <a:spcBef>
                <a:spcPts val="0"/>
              </a:spcBef>
              <a:spcAft>
                <a:spcPts val="0"/>
              </a:spcAft>
              <a:buSzPts val="2800"/>
              <a:buNone/>
              <a:defRPr/>
            </a:lvl6pPr>
            <a:lvl7pPr lvl="6">
              <a:lnSpc>
                <a:spcPct val="115000"/>
              </a:lnSpc>
              <a:spcBef>
                <a:spcPts val="0"/>
              </a:spcBef>
              <a:spcAft>
                <a:spcPts val="0"/>
              </a:spcAft>
              <a:buSzPts val="2800"/>
              <a:buNone/>
              <a:defRPr/>
            </a:lvl7pPr>
            <a:lvl8pPr lvl="7">
              <a:lnSpc>
                <a:spcPct val="115000"/>
              </a:lnSpc>
              <a:spcBef>
                <a:spcPts val="0"/>
              </a:spcBef>
              <a:spcAft>
                <a:spcPts val="0"/>
              </a:spcAft>
              <a:buSzPts val="2800"/>
              <a:buNone/>
              <a:defRPr/>
            </a:lvl8pPr>
            <a:lvl9pPr lvl="8">
              <a:lnSpc>
                <a:spcPct val="115000"/>
              </a:lnSpc>
              <a:spcBef>
                <a:spcPts val="0"/>
              </a:spcBef>
              <a:spcAft>
                <a:spcPts val="0"/>
              </a:spcAft>
              <a:buSzPts val="2800"/>
              <a:buNone/>
              <a:defRPr/>
            </a:lvl9pPr>
          </a:lstStyle>
          <a:p/>
        </p:txBody>
      </p:sp>
      <p:sp>
        <p:nvSpPr>
          <p:cNvPr id="264" name="Google Shape;264;p49"/>
          <p:cNvSpPr txBox="1"/>
          <p:nvPr>
            <p:ph idx="1" type="subTitle"/>
          </p:nvPr>
        </p:nvSpPr>
        <p:spPr>
          <a:xfrm>
            <a:off x="385175" y="4026816"/>
            <a:ext cx="4834500" cy="743100"/>
          </a:xfrm>
          <a:prstGeom prst="rect">
            <a:avLst/>
          </a:prstGeom>
        </p:spPr>
        <p:txBody>
          <a:bodyPr anchorCtr="0" anchor="t" bIns="91425" lIns="0" spcFirstLastPara="1" rIns="91425" wrap="square" tIns="91425">
            <a:noAutofit/>
          </a:bodyPr>
          <a:lstStyle>
            <a:lvl1pPr lvl="0">
              <a:spcBef>
                <a:spcPts val="0"/>
              </a:spcBef>
              <a:spcAft>
                <a:spcPts val="0"/>
              </a:spcAft>
              <a:buClr>
                <a:srgbClr val="D9D9D9"/>
              </a:buClr>
              <a:buSzPts val="1600"/>
              <a:buNone/>
              <a:defRPr sz="1600">
                <a:solidFill>
                  <a:srgbClr val="D9D9D9"/>
                </a:solidFill>
              </a:defRPr>
            </a:lvl1pPr>
            <a:lvl2pPr lvl="1">
              <a:spcBef>
                <a:spcPts val="0"/>
              </a:spcBef>
              <a:spcAft>
                <a:spcPts val="0"/>
              </a:spcAft>
              <a:buClr>
                <a:srgbClr val="D9D9D9"/>
              </a:buClr>
              <a:buSzPts val="1600"/>
              <a:buNone/>
              <a:defRPr sz="1600">
                <a:solidFill>
                  <a:srgbClr val="D9D9D9"/>
                </a:solidFill>
              </a:defRPr>
            </a:lvl2pPr>
            <a:lvl3pPr lvl="2">
              <a:spcBef>
                <a:spcPts val="0"/>
              </a:spcBef>
              <a:spcAft>
                <a:spcPts val="0"/>
              </a:spcAft>
              <a:buClr>
                <a:srgbClr val="D9D9D9"/>
              </a:buClr>
              <a:buSzPts val="1600"/>
              <a:buNone/>
              <a:defRPr sz="1600">
                <a:solidFill>
                  <a:srgbClr val="D9D9D9"/>
                </a:solidFill>
              </a:defRPr>
            </a:lvl3pPr>
            <a:lvl4pPr lvl="3">
              <a:spcBef>
                <a:spcPts val="0"/>
              </a:spcBef>
              <a:spcAft>
                <a:spcPts val="0"/>
              </a:spcAft>
              <a:buClr>
                <a:srgbClr val="D9D9D9"/>
              </a:buClr>
              <a:buSzPts val="1600"/>
              <a:buNone/>
              <a:defRPr sz="1600">
                <a:solidFill>
                  <a:srgbClr val="D9D9D9"/>
                </a:solidFill>
              </a:defRPr>
            </a:lvl4pPr>
            <a:lvl5pPr lvl="4">
              <a:spcBef>
                <a:spcPts val="0"/>
              </a:spcBef>
              <a:spcAft>
                <a:spcPts val="0"/>
              </a:spcAft>
              <a:buClr>
                <a:srgbClr val="D9D9D9"/>
              </a:buClr>
              <a:buSzPts val="1600"/>
              <a:buNone/>
              <a:defRPr sz="1600">
                <a:solidFill>
                  <a:srgbClr val="D9D9D9"/>
                </a:solidFill>
              </a:defRPr>
            </a:lvl5pPr>
            <a:lvl6pPr lvl="5">
              <a:spcBef>
                <a:spcPts val="0"/>
              </a:spcBef>
              <a:spcAft>
                <a:spcPts val="0"/>
              </a:spcAft>
              <a:buClr>
                <a:srgbClr val="D9D9D9"/>
              </a:buClr>
              <a:buSzPts val="1600"/>
              <a:buNone/>
              <a:defRPr sz="1600">
                <a:solidFill>
                  <a:srgbClr val="D9D9D9"/>
                </a:solidFill>
              </a:defRPr>
            </a:lvl6pPr>
            <a:lvl7pPr lvl="6">
              <a:spcBef>
                <a:spcPts val="0"/>
              </a:spcBef>
              <a:spcAft>
                <a:spcPts val="0"/>
              </a:spcAft>
              <a:buClr>
                <a:srgbClr val="D9D9D9"/>
              </a:buClr>
              <a:buSzPts val="1600"/>
              <a:buNone/>
              <a:defRPr sz="1600">
                <a:solidFill>
                  <a:srgbClr val="D9D9D9"/>
                </a:solidFill>
              </a:defRPr>
            </a:lvl7pPr>
            <a:lvl8pPr lvl="7">
              <a:spcBef>
                <a:spcPts val="0"/>
              </a:spcBef>
              <a:spcAft>
                <a:spcPts val="0"/>
              </a:spcAft>
              <a:buClr>
                <a:srgbClr val="D9D9D9"/>
              </a:buClr>
              <a:buSzPts val="1600"/>
              <a:buNone/>
              <a:defRPr sz="1600">
                <a:solidFill>
                  <a:srgbClr val="D9D9D9"/>
                </a:solidFill>
              </a:defRPr>
            </a:lvl8pPr>
            <a:lvl9pPr lvl="8">
              <a:spcBef>
                <a:spcPts val="0"/>
              </a:spcBef>
              <a:spcAft>
                <a:spcPts val="0"/>
              </a:spcAft>
              <a:buClr>
                <a:srgbClr val="D9D9D9"/>
              </a:buClr>
              <a:buSzPts val="1600"/>
              <a:buNone/>
              <a:defRPr sz="1600">
                <a:solidFill>
                  <a:srgbClr val="D9D9D9"/>
                </a:solidFill>
              </a:defRPr>
            </a:lvl9pPr>
          </a:lstStyle>
          <a:p/>
        </p:txBody>
      </p:sp>
      <p:pic>
        <p:nvPicPr>
          <p:cNvPr id="265" name="Google Shape;265;p49" title="Logo full .png"/>
          <p:cNvPicPr preferRelativeResize="0"/>
          <p:nvPr/>
        </p:nvPicPr>
        <p:blipFill>
          <a:blip r:embed="rId3">
            <a:alphaModFix/>
          </a:blip>
          <a:stretch>
            <a:fillRect/>
          </a:stretch>
        </p:blipFill>
        <p:spPr>
          <a:xfrm>
            <a:off x="362313" y="385983"/>
            <a:ext cx="1252552" cy="413450"/>
          </a:xfrm>
          <a:prstGeom prst="rect">
            <a:avLst/>
          </a:prstGeom>
          <a:noFill/>
          <a:ln>
            <a:noFill/>
          </a:ln>
        </p:spPr>
      </p:pic>
    </p:spTree>
  </p:cSld>
  <p:clrMapOvr>
    <a:masterClrMapping/>
  </p:clrMapOvr>
  <p:extLst>
    <p:ext uri="{DCECCB84-F9BA-43D5-87BE-67443E8EF086}">
      <p15:sldGuideLst>
        <p15:guide id="1" pos="72">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Empty)">
  <p:cSld name="CUSTOM_13_1_1">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50"/>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68" name="Google Shape;268;p50"/>
          <p:cNvSpPr txBox="1"/>
          <p:nvPr>
            <p:ph type="title"/>
          </p:nvPr>
        </p:nvSpPr>
        <p:spPr>
          <a:xfrm>
            <a:off x="385175" y="3388500"/>
            <a:ext cx="5661000" cy="7431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lt1"/>
              </a:buClr>
              <a:buSzPts val="3000"/>
              <a:buNone/>
              <a:defRPr>
                <a:solidFill>
                  <a:schemeClr val="lt1"/>
                </a:solidFill>
              </a:defRPr>
            </a:lvl1pPr>
            <a:lvl2pPr lvl="1">
              <a:lnSpc>
                <a:spcPct val="115000"/>
              </a:lnSpc>
              <a:spcBef>
                <a:spcPts val="0"/>
              </a:spcBef>
              <a:spcAft>
                <a:spcPts val="0"/>
              </a:spcAft>
              <a:buSzPts val="2800"/>
              <a:buNone/>
              <a:defRPr/>
            </a:lvl2pPr>
            <a:lvl3pPr lvl="2">
              <a:lnSpc>
                <a:spcPct val="115000"/>
              </a:lnSpc>
              <a:spcBef>
                <a:spcPts val="0"/>
              </a:spcBef>
              <a:spcAft>
                <a:spcPts val="0"/>
              </a:spcAft>
              <a:buSzPts val="2800"/>
              <a:buNone/>
              <a:defRPr/>
            </a:lvl3pPr>
            <a:lvl4pPr lvl="3">
              <a:lnSpc>
                <a:spcPct val="115000"/>
              </a:lnSpc>
              <a:spcBef>
                <a:spcPts val="0"/>
              </a:spcBef>
              <a:spcAft>
                <a:spcPts val="0"/>
              </a:spcAft>
              <a:buSzPts val="2800"/>
              <a:buNone/>
              <a:defRPr/>
            </a:lvl4pPr>
            <a:lvl5pPr lvl="4">
              <a:lnSpc>
                <a:spcPct val="115000"/>
              </a:lnSpc>
              <a:spcBef>
                <a:spcPts val="0"/>
              </a:spcBef>
              <a:spcAft>
                <a:spcPts val="0"/>
              </a:spcAft>
              <a:buSzPts val="2800"/>
              <a:buNone/>
              <a:defRPr/>
            </a:lvl5pPr>
            <a:lvl6pPr lvl="5">
              <a:lnSpc>
                <a:spcPct val="115000"/>
              </a:lnSpc>
              <a:spcBef>
                <a:spcPts val="0"/>
              </a:spcBef>
              <a:spcAft>
                <a:spcPts val="0"/>
              </a:spcAft>
              <a:buSzPts val="2800"/>
              <a:buNone/>
              <a:defRPr/>
            </a:lvl6pPr>
            <a:lvl7pPr lvl="6">
              <a:lnSpc>
                <a:spcPct val="115000"/>
              </a:lnSpc>
              <a:spcBef>
                <a:spcPts val="0"/>
              </a:spcBef>
              <a:spcAft>
                <a:spcPts val="0"/>
              </a:spcAft>
              <a:buSzPts val="2800"/>
              <a:buNone/>
              <a:defRPr/>
            </a:lvl7pPr>
            <a:lvl8pPr lvl="7">
              <a:lnSpc>
                <a:spcPct val="115000"/>
              </a:lnSpc>
              <a:spcBef>
                <a:spcPts val="0"/>
              </a:spcBef>
              <a:spcAft>
                <a:spcPts val="0"/>
              </a:spcAft>
              <a:buSzPts val="2800"/>
              <a:buNone/>
              <a:defRPr/>
            </a:lvl8pPr>
            <a:lvl9pPr lvl="8">
              <a:lnSpc>
                <a:spcPct val="115000"/>
              </a:lnSpc>
              <a:spcBef>
                <a:spcPts val="0"/>
              </a:spcBef>
              <a:spcAft>
                <a:spcPts val="0"/>
              </a:spcAft>
              <a:buSzPts val="2800"/>
              <a:buNone/>
              <a:defRPr/>
            </a:lvl9pPr>
          </a:lstStyle>
          <a:p/>
        </p:txBody>
      </p:sp>
      <p:sp>
        <p:nvSpPr>
          <p:cNvPr id="269" name="Google Shape;269;p50"/>
          <p:cNvSpPr txBox="1"/>
          <p:nvPr>
            <p:ph idx="1" type="subTitle"/>
          </p:nvPr>
        </p:nvSpPr>
        <p:spPr>
          <a:xfrm>
            <a:off x="385175" y="4026816"/>
            <a:ext cx="4834500" cy="743100"/>
          </a:xfrm>
          <a:prstGeom prst="rect">
            <a:avLst/>
          </a:prstGeom>
        </p:spPr>
        <p:txBody>
          <a:bodyPr anchorCtr="0" anchor="t" bIns="91425" lIns="0" spcFirstLastPara="1" rIns="91425" wrap="square" tIns="91425">
            <a:noAutofit/>
          </a:bodyPr>
          <a:lstStyle>
            <a:lvl1pPr lvl="0">
              <a:spcBef>
                <a:spcPts val="0"/>
              </a:spcBef>
              <a:spcAft>
                <a:spcPts val="0"/>
              </a:spcAft>
              <a:buClr>
                <a:srgbClr val="D9D9D9"/>
              </a:buClr>
              <a:buSzPts val="1600"/>
              <a:buNone/>
              <a:defRPr sz="1600">
                <a:solidFill>
                  <a:srgbClr val="D9D9D9"/>
                </a:solidFill>
              </a:defRPr>
            </a:lvl1pPr>
            <a:lvl2pPr lvl="1">
              <a:spcBef>
                <a:spcPts val="0"/>
              </a:spcBef>
              <a:spcAft>
                <a:spcPts val="0"/>
              </a:spcAft>
              <a:buClr>
                <a:srgbClr val="D9D9D9"/>
              </a:buClr>
              <a:buSzPts val="1600"/>
              <a:buNone/>
              <a:defRPr sz="1600">
                <a:solidFill>
                  <a:srgbClr val="D9D9D9"/>
                </a:solidFill>
              </a:defRPr>
            </a:lvl2pPr>
            <a:lvl3pPr lvl="2">
              <a:spcBef>
                <a:spcPts val="0"/>
              </a:spcBef>
              <a:spcAft>
                <a:spcPts val="0"/>
              </a:spcAft>
              <a:buClr>
                <a:srgbClr val="D9D9D9"/>
              </a:buClr>
              <a:buSzPts val="1600"/>
              <a:buNone/>
              <a:defRPr sz="1600">
                <a:solidFill>
                  <a:srgbClr val="D9D9D9"/>
                </a:solidFill>
              </a:defRPr>
            </a:lvl3pPr>
            <a:lvl4pPr lvl="3">
              <a:spcBef>
                <a:spcPts val="0"/>
              </a:spcBef>
              <a:spcAft>
                <a:spcPts val="0"/>
              </a:spcAft>
              <a:buClr>
                <a:srgbClr val="D9D9D9"/>
              </a:buClr>
              <a:buSzPts val="1600"/>
              <a:buNone/>
              <a:defRPr sz="1600">
                <a:solidFill>
                  <a:srgbClr val="D9D9D9"/>
                </a:solidFill>
              </a:defRPr>
            </a:lvl4pPr>
            <a:lvl5pPr lvl="4">
              <a:spcBef>
                <a:spcPts val="0"/>
              </a:spcBef>
              <a:spcAft>
                <a:spcPts val="0"/>
              </a:spcAft>
              <a:buClr>
                <a:srgbClr val="D9D9D9"/>
              </a:buClr>
              <a:buSzPts val="1600"/>
              <a:buNone/>
              <a:defRPr sz="1600">
                <a:solidFill>
                  <a:srgbClr val="D9D9D9"/>
                </a:solidFill>
              </a:defRPr>
            </a:lvl5pPr>
            <a:lvl6pPr lvl="5">
              <a:spcBef>
                <a:spcPts val="0"/>
              </a:spcBef>
              <a:spcAft>
                <a:spcPts val="0"/>
              </a:spcAft>
              <a:buClr>
                <a:srgbClr val="D9D9D9"/>
              </a:buClr>
              <a:buSzPts val="1600"/>
              <a:buNone/>
              <a:defRPr sz="1600">
                <a:solidFill>
                  <a:srgbClr val="D9D9D9"/>
                </a:solidFill>
              </a:defRPr>
            </a:lvl6pPr>
            <a:lvl7pPr lvl="6">
              <a:spcBef>
                <a:spcPts val="0"/>
              </a:spcBef>
              <a:spcAft>
                <a:spcPts val="0"/>
              </a:spcAft>
              <a:buClr>
                <a:srgbClr val="D9D9D9"/>
              </a:buClr>
              <a:buSzPts val="1600"/>
              <a:buNone/>
              <a:defRPr sz="1600">
                <a:solidFill>
                  <a:srgbClr val="D9D9D9"/>
                </a:solidFill>
              </a:defRPr>
            </a:lvl7pPr>
            <a:lvl8pPr lvl="7">
              <a:spcBef>
                <a:spcPts val="0"/>
              </a:spcBef>
              <a:spcAft>
                <a:spcPts val="0"/>
              </a:spcAft>
              <a:buClr>
                <a:srgbClr val="D9D9D9"/>
              </a:buClr>
              <a:buSzPts val="1600"/>
              <a:buNone/>
              <a:defRPr sz="1600">
                <a:solidFill>
                  <a:srgbClr val="D9D9D9"/>
                </a:solidFill>
              </a:defRPr>
            </a:lvl8pPr>
            <a:lvl9pPr lvl="8">
              <a:spcBef>
                <a:spcPts val="0"/>
              </a:spcBef>
              <a:spcAft>
                <a:spcPts val="0"/>
              </a:spcAft>
              <a:buClr>
                <a:srgbClr val="D9D9D9"/>
              </a:buClr>
              <a:buSzPts val="1600"/>
              <a:buNone/>
              <a:defRPr sz="1600">
                <a:solidFill>
                  <a:srgbClr val="D9D9D9"/>
                </a:solidFill>
              </a:defRPr>
            </a:lvl9pPr>
          </a:lstStyle>
          <a:p/>
        </p:txBody>
      </p:sp>
      <p:pic>
        <p:nvPicPr>
          <p:cNvPr id="270" name="Google Shape;270;p50" title="Logo full .png"/>
          <p:cNvPicPr preferRelativeResize="0"/>
          <p:nvPr/>
        </p:nvPicPr>
        <p:blipFill>
          <a:blip r:embed="rId3">
            <a:alphaModFix/>
          </a:blip>
          <a:stretch>
            <a:fillRect/>
          </a:stretch>
        </p:blipFill>
        <p:spPr>
          <a:xfrm>
            <a:off x="362313" y="385983"/>
            <a:ext cx="1252552" cy="413450"/>
          </a:xfrm>
          <a:prstGeom prst="rect">
            <a:avLst/>
          </a:prstGeom>
          <a:noFill/>
          <a:ln>
            <a:noFill/>
          </a:ln>
        </p:spPr>
      </p:pic>
    </p:spTree>
  </p:cSld>
  <p:clrMapOvr>
    <a:masterClrMapping/>
  </p:clrMapOvr>
  <p:extLst>
    <p:ext uri="{DCECCB84-F9BA-43D5-87BE-67443E8EF086}">
      <p15:sldGuideLst>
        <p15:guide id="1" pos="72">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Logo top)" type="tx">
  <p:cSld name="TITLE_AND_BODY">
    <p:spTree>
      <p:nvGrpSpPr>
        <p:cNvPr id="271" name="Shape 271"/>
        <p:cNvGrpSpPr/>
        <p:nvPr/>
      </p:nvGrpSpPr>
      <p:grpSpPr>
        <a:xfrm>
          <a:off x="0" y="0"/>
          <a:ext cx="0" cy="0"/>
          <a:chOff x="0" y="0"/>
          <a:chExt cx="0" cy="0"/>
        </a:xfrm>
      </p:grpSpPr>
      <p:sp>
        <p:nvSpPr>
          <p:cNvPr id="272" name="Google Shape;272;p51"/>
          <p:cNvSpPr/>
          <p:nvPr/>
        </p:nvSpPr>
        <p:spPr>
          <a:xfrm>
            <a:off x="25"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73" name="Google Shape;27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4" name="Google Shape;274;p51"/>
          <p:cNvSpPr txBox="1"/>
          <p:nvPr>
            <p:ph type="title"/>
          </p:nvPr>
        </p:nvSpPr>
        <p:spPr>
          <a:xfrm>
            <a:off x="543300" y="952325"/>
            <a:ext cx="8057400" cy="497400"/>
          </a:xfrm>
          <a:prstGeom prst="rect">
            <a:avLst/>
          </a:prstGeom>
        </p:spPr>
        <p:txBody>
          <a:bodyPr anchorCtr="0" anchor="ctr" bIns="91425" lIns="0" spcFirstLastPara="1" rIns="91425" wrap="square" tIns="91425">
            <a:noAutofit/>
          </a:bodyPr>
          <a:lstStyle>
            <a:lvl1pPr lvl="0" algn="ctr">
              <a:spcBef>
                <a:spcPts val="0"/>
              </a:spcBef>
              <a:spcAft>
                <a:spcPts val="0"/>
              </a:spcAft>
              <a:buSzPts val="2300"/>
              <a:buNone/>
              <a:defRPr sz="23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275" name="Google Shape;275;p51"/>
          <p:cNvSpPr txBox="1"/>
          <p:nvPr>
            <p:ph idx="1" type="body"/>
          </p:nvPr>
        </p:nvSpPr>
        <p:spPr>
          <a:xfrm>
            <a:off x="2535900" y="1362925"/>
            <a:ext cx="4072200" cy="294300"/>
          </a:xfrm>
          <a:prstGeom prst="rect">
            <a:avLst/>
          </a:prstGeom>
        </p:spPr>
        <p:txBody>
          <a:bodyPr anchorCtr="0" anchor="t" bIns="91425" lIns="0" spcFirstLastPara="1" rIns="91425" wrap="square" tIns="91425">
            <a:noAutofit/>
          </a:bodyPr>
          <a:lstStyle>
            <a:lvl1pPr indent="-292100" lvl="0" marL="457200" algn="ctr">
              <a:spcBef>
                <a:spcPts val="0"/>
              </a:spcBef>
              <a:spcAft>
                <a:spcPts val="0"/>
              </a:spcAft>
              <a:buClr>
                <a:srgbClr val="828283"/>
              </a:buClr>
              <a:buSzPts val="1000"/>
              <a:buAutoNum type="arabicPeriod"/>
              <a:defRPr>
                <a:solidFill>
                  <a:srgbClr val="828283"/>
                </a:solidFill>
              </a:defRPr>
            </a:lvl1pPr>
            <a:lvl2pPr indent="-292100" lvl="1" marL="914400" algn="ctr">
              <a:spcBef>
                <a:spcPts val="0"/>
              </a:spcBef>
              <a:spcAft>
                <a:spcPts val="0"/>
              </a:spcAft>
              <a:buClr>
                <a:srgbClr val="828283"/>
              </a:buClr>
              <a:buSzPts val="1000"/>
              <a:buAutoNum type="alphaLcPeriod"/>
              <a:defRPr>
                <a:solidFill>
                  <a:srgbClr val="828283"/>
                </a:solidFill>
              </a:defRPr>
            </a:lvl2pPr>
            <a:lvl3pPr indent="-292100" lvl="2" marL="1371600" algn="ctr">
              <a:spcBef>
                <a:spcPts val="0"/>
              </a:spcBef>
              <a:spcAft>
                <a:spcPts val="0"/>
              </a:spcAft>
              <a:buClr>
                <a:srgbClr val="828283"/>
              </a:buClr>
              <a:buSzPts val="1000"/>
              <a:buAutoNum type="romanLcPeriod"/>
              <a:defRPr>
                <a:solidFill>
                  <a:srgbClr val="828283"/>
                </a:solidFill>
              </a:defRPr>
            </a:lvl3pPr>
            <a:lvl4pPr indent="-292100" lvl="3" marL="1828800" algn="ctr">
              <a:spcBef>
                <a:spcPts val="0"/>
              </a:spcBef>
              <a:spcAft>
                <a:spcPts val="0"/>
              </a:spcAft>
              <a:buClr>
                <a:srgbClr val="828283"/>
              </a:buClr>
              <a:buSzPts val="1000"/>
              <a:buAutoNum type="arabicPeriod"/>
              <a:defRPr>
                <a:solidFill>
                  <a:srgbClr val="828283"/>
                </a:solidFill>
              </a:defRPr>
            </a:lvl4pPr>
            <a:lvl5pPr indent="-292100" lvl="4" marL="2286000" algn="ctr">
              <a:spcBef>
                <a:spcPts val="0"/>
              </a:spcBef>
              <a:spcAft>
                <a:spcPts val="0"/>
              </a:spcAft>
              <a:buClr>
                <a:srgbClr val="828283"/>
              </a:buClr>
              <a:buSzPts val="1000"/>
              <a:buAutoNum type="alphaLcPeriod"/>
              <a:defRPr>
                <a:solidFill>
                  <a:srgbClr val="828283"/>
                </a:solidFill>
              </a:defRPr>
            </a:lvl5pPr>
            <a:lvl6pPr indent="-292100" lvl="5" marL="2743200" algn="ctr">
              <a:spcBef>
                <a:spcPts val="0"/>
              </a:spcBef>
              <a:spcAft>
                <a:spcPts val="0"/>
              </a:spcAft>
              <a:buClr>
                <a:srgbClr val="828283"/>
              </a:buClr>
              <a:buSzPts val="1000"/>
              <a:buAutoNum type="romanLcPeriod"/>
              <a:defRPr>
                <a:solidFill>
                  <a:srgbClr val="828283"/>
                </a:solidFill>
              </a:defRPr>
            </a:lvl6pPr>
            <a:lvl7pPr indent="-292100" lvl="6" marL="3200400" algn="ctr">
              <a:spcBef>
                <a:spcPts val="0"/>
              </a:spcBef>
              <a:spcAft>
                <a:spcPts val="0"/>
              </a:spcAft>
              <a:buClr>
                <a:srgbClr val="828283"/>
              </a:buClr>
              <a:buSzPts val="1000"/>
              <a:buAutoNum type="arabicPeriod"/>
              <a:defRPr>
                <a:solidFill>
                  <a:srgbClr val="828283"/>
                </a:solidFill>
              </a:defRPr>
            </a:lvl7pPr>
            <a:lvl8pPr indent="-292100" lvl="7" marL="3657600" algn="ctr">
              <a:spcBef>
                <a:spcPts val="0"/>
              </a:spcBef>
              <a:spcAft>
                <a:spcPts val="0"/>
              </a:spcAft>
              <a:buClr>
                <a:srgbClr val="828283"/>
              </a:buClr>
              <a:buSzPts val="1000"/>
              <a:buAutoNum type="alphaLcPeriod"/>
              <a:defRPr>
                <a:solidFill>
                  <a:srgbClr val="828283"/>
                </a:solidFill>
              </a:defRPr>
            </a:lvl8pPr>
            <a:lvl9pPr indent="-292100" lvl="8" marL="4114800" algn="ctr">
              <a:spcBef>
                <a:spcPts val="0"/>
              </a:spcBef>
              <a:spcAft>
                <a:spcPts val="0"/>
              </a:spcAft>
              <a:buClr>
                <a:srgbClr val="828283"/>
              </a:buClr>
              <a:buSzPts val="1000"/>
              <a:buAutoNum type="romanLcPeriod"/>
              <a:defRPr>
                <a:solidFill>
                  <a:srgbClr val="828283"/>
                </a:solidFill>
              </a:defRPr>
            </a:lvl9pPr>
          </a:lstStyle>
          <a:p/>
        </p:txBody>
      </p:sp>
      <p:pic>
        <p:nvPicPr>
          <p:cNvPr id="276" name="Google Shape;276;p51" title="Logo full .png"/>
          <p:cNvPicPr preferRelativeResize="0"/>
          <p:nvPr/>
        </p:nvPicPr>
        <p:blipFill>
          <a:blip r:embed="rId2">
            <a:alphaModFix/>
          </a:blip>
          <a:stretch>
            <a:fillRect/>
          </a:stretch>
        </p:blipFill>
        <p:spPr>
          <a:xfrm>
            <a:off x="358049" y="381962"/>
            <a:ext cx="932552" cy="307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Logo top, Grid)">
  <p:cSld name="TITLE_AND_BODY_4">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52"/>
          <p:cNvSpPr/>
          <p:nvPr/>
        </p:nvSpPr>
        <p:spPr>
          <a:xfrm>
            <a:off x="25"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79" name="Google Shape;279;p52" title="12✅.png"/>
          <p:cNvPicPr preferRelativeResize="0"/>
          <p:nvPr/>
        </p:nvPicPr>
        <p:blipFill>
          <a:blip r:embed="rId3">
            <a:alphaModFix/>
          </a:blip>
          <a:stretch>
            <a:fillRect/>
          </a:stretch>
        </p:blipFill>
        <p:spPr>
          <a:xfrm>
            <a:off x="25" y="0"/>
            <a:ext cx="9144003" cy="5143501"/>
          </a:xfrm>
          <a:prstGeom prst="rect">
            <a:avLst/>
          </a:prstGeom>
          <a:noFill/>
          <a:ln>
            <a:noFill/>
          </a:ln>
        </p:spPr>
      </p:pic>
      <p:pic>
        <p:nvPicPr>
          <p:cNvPr id="280" name="Google Shape;280;p52" title="Logo full .png"/>
          <p:cNvPicPr preferRelativeResize="0"/>
          <p:nvPr/>
        </p:nvPicPr>
        <p:blipFill>
          <a:blip r:embed="rId4">
            <a:alphaModFix/>
          </a:blip>
          <a:stretch>
            <a:fillRect/>
          </a:stretch>
        </p:blipFill>
        <p:spPr>
          <a:xfrm>
            <a:off x="358049" y="381962"/>
            <a:ext cx="932552" cy="307825"/>
          </a:xfrm>
          <a:prstGeom prst="rect">
            <a:avLst/>
          </a:prstGeom>
          <a:noFill/>
          <a:ln>
            <a:noFill/>
          </a:ln>
        </p:spPr>
      </p:pic>
      <p:sp>
        <p:nvSpPr>
          <p:cNvPr id="281" name="Google Shape;28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52"/>
          <p:cNvSpPr txBox="1"/>
          <p:nvPr>
            <p:ph type="title"/>
          </p:nvPr>
        </p:nvSpPr>
        <p:spPr>
          <a:xfrm>
            <a:off x="543300" y="952325"/>
            <a:ext cx="8057400" cy="497400"/>
          </a:xfrm>
          <a:prstGeom prst="rect">
            <a:avLst/>
          </a:prstGeom>
        </p:spPr>
        <p:txBody>
          <a:bodyPr anchorCtr="0" anchor="ctr" bIns="91425" lIns="0" spcFirstLastPara="1" rIns="91425" wrap="square" tIns="91425">
            <a:noAutofit/>
          </a:bodyPr>
          <a:lstStyle>
            <a:lvl1pPr lvl="0" algn="ctr">
              <a:spcBef>
                <a:spcPts val="0"/>
              </a:spcBef>
              <a:spcAft>
                <a:spcPts val="0"/>
              </a:spcAft>
              <a:buSzPts val="2300"/>
              <a:buNone/>
              <a:defRPr sz="23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283" name="Google Shape;283;p52"/>
          <p:cNvSpPr txBox="1"/>
          <p:nvPr>
            <p:ph idx="1" type="body"/>
          </p:nvPr>
        </p:nvSpPr>
        <p:spPr>
          <a:xfrm>
            <a:off x="2535900" y="1362925"/>
            <a:ext cx="4072200" cy="294300"/>
          </a:xfrm>
          <a:prstGeom prst="rect">
            <a:avLst/>
          </a:prstGeom>
        </p:spPr>
        <p:txBody>
          <a:bodyPr anchorCtr="0" anchor="t" bIns="91425" lIns="0" spcFirstLastPara="1" rIns="91425" wrap="square" tIns="91425">
            <a:noAutofit/>
          </a:bodyPr>
          <a:lstStyle>
            <a:lvl1pPr indent="-292100" lvl="0" marL="457200" algn="ctr">
              <a:spcBef>
                <a:spcPts val="0"/>
              </a:spcBef>
              <a:spcAft>
                <a:spcPts val="0"/>
              </a:spcAft>
              <a:buClr>
                <a:srgbClr val="828283"/>
              </a:buClr>
              <a:buSzPts val="1000"/>
              <a:buAutoNum type="arabicPeriod"/>
              <a:defRPr>
                <a:solidFill>
                  <a:srgbClr val="828283"/>
                </a:solidFill>
              </a:defRPr>
            </a:lvl1pPr>
            <a:lvl2pPr indent="-292100" lvl="1" marL="914400" algn="ctr">
              <a:spcBef>
                <a:spcPts val="0"/>
              </a:spcBef>
              <a:spcAft>
                <a:spcPts val="0"/>
              </a:spcAft>
              <a:buClr>
                <a:srgbClr val="828283"/>
              </a:buClr>
              <a:buSzPts val="1000"/>
              <a:buAutoNum type="alphaLcPeriod"/>
              <a:defRPr>
                <a:solidFill>
                  <a:srgbClr val="828283"/>
                </a:solidFill>
              </a:defRPr>
            </a:lvl2pPr>
            <a:lvl3pPr indent="-292100" lvl="2" marL="1371600" algn="ctr">
              <a:spcBef>
                <a:spcPts val="0"/>
              </a:spcBef>
              <a:spcAft>
                <a:spcPts val="0"/>
              </a:spcAft>
              <a:buClr>
                <a:srgbClr val="828283"/>
              </a:buClr>
              <a:buSzPts val="1000"/>
              <a:buAutoNum type="romanLcPeriod"/>
              <a:defRPr>
                <a:solidFill>
                  <a:srgbClr val="828283"/>
                </a:solidFill>
              </a:defRPr>
            </a:lvl3pPr>
            <a:lvl4pPr indent="-292100" lvl="3" marL="1828800" algn="ctr">
              <a:spcBef>
                <a:spcPts val="0"/>
              </a:spcBef>
              <a:spcAft>
                <a:spcPts val="0"/>
              </a:spcAft>
              <a:buClr>
                <a:srgbClr val="828283"/>
              </a:buClr>
              <a:buSzPts val="1000"/>
              <a:buAutoNum type="arabicPeriod"/>
              <a:defRPr>
                <a:solidFill>
                  <a:srgbClr val="828283"/>
                </a:solidFill>
              </a:defRPr>
            </a:lvl4pPr>
            <a:lvl5pPr indent="-292100" lvl="4" marL="2286000" algn="ctr">
              <a:spcBef>
                <a:spcPts val="0"/>
              </a:spcBef>
              <a:spcAft>
                <a:spcPts val="0"/>
              </a:spcAft>
              <a:buClr>
                <a:srgbClr val="828283"/>
              </a:buClr>
              <a:buSzPts val="1000"/>
              <a:buAutoNum type="alphaLcPeriod"/>
              <a:defRPr>
                <a:solidFill>
                  <a:srgbClr val="828283"/>
                </a:solidFill>
              </a:defRPr>
            </a:lvl5pPr>
            <a:lvl6pPr indent="-292100" lvl="5" marL="2743200" algn="ctr">
              <a:spcBef>
                <a:spcPts val="0"/>
              </a:spcBef>
              <a:spcAft>
                <a:spcPts val="0"/>
              </a:spcAft>
              <a:buClr>
                <a:srgbClr val="828283"/>
              </a:buClr>
              <a:buSzPts val="1000"/>
              <a:buAutoNum type="romanLcPeriod"/>
              <a:defRPr>
                <a:solidFill>
                  <a:srgbClr val="828283"/>
                </a:solidFill>
              </a:defRPr>
            </a:lvl6pPr>
            <a:lvl7pPr indent="-292100" lvl="6" marL="3200400" algn="ctr">
              <a:spcBef>
                <a:spcPts val="0"/>
              </a:spcBef>
              <a:spcAft>
                <a:spcPts val="0"/>
              </a:spcAft>
              <a:buClr>
                <a:srgbClr val="828283"/>
              </a:buClr>
              <a:buSzPts val="1000"/>
              <a:buAutoNum type="arabicPeriod"/>
              <a:defRPr>
                <a:solidFill>
                  <a:srgbClr val="828283"/>
                </a:solidFill>
              </a:defRPr>
            </a:lvl7pPr>
            <a:lvl8pPr indent="-292100" lvl="7" marL="3657600" algn="ctr">
              <a:spcBef>
                <a:spcPts val="0"/>
              </a:spcBef>
              <a:spcAft>
                <a:spcPts val="0"/>
              </a:spcAft>
              <a:buClr>
                <a:srgbClr val="828283"/>
              </a:buClr>
              <a:buSzPts val="1000"/>
              <a:buAutoNum type="alphaLcPeriod"/>
              <a:defRPr>
                <a:solidFill>
                  <a:srgbClr val="828283"/>
                </a:solidFill>
              </a:defRPr>
            </a:lvl8pPr>
            <a:lvl9pPr indent="-292100" lvl="8" marL="4114800" algn="ctr">
              <a:spcBef>
                <a:spcPts val="0"/>
              </a:spcBef>
              <a:spcAft>
                <a:spcPts val="0"/>
              </a:spcAft>
              <a:buClr>
                <a:srgbClr val="828283"/>
              </a:buClr>
              <a:buSzPts val="1000"/>
              <a:buAutoNum type="romanLcPeriod"/>
              <a:defRPr>
                <a:solidFill>
                  <a:srgbClr val="828283"/>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Logo Bottom)">
  <p:cSld name="TITLE_AND_BODY_4_1_2">
    <p:bg>
      <p:bgPr>
        <a:solidFill>
          <a:schemeClr val="dk1"/>
        </a:solidFill>
      </p:bgPr>
    </p:bg>
    <p:spTree>
      <p:nvGrpSpPr>
        <p:cNvPr id="284" name="Shape 284"/>
        <p:cNvGrpSpPr/>
        <p:nvPr/>
      </p:nvGrpSpPr>
      <p:grpSpPr>
        <a:xfrm>
          <a:off x="0" y="0"/>
          <a:ext cx="0" cy="0"/>
          <a:chOff x="0" y="0"/>
          <a:chExt cx="0" cy="0"/>
        </a:xfrm>
      </p:grpSpPr>
      <p:sp>
        <p:nvSpPr>
          <p:cNvPr id="285" name="Google Shape;28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53"/>
          <p:cNvSpPr txBox="1"/>
          <p:nvPr>
            <p:ph type="title"/>
          </p:nvPr>
        </p:nvSpPr>
        <p:spPr>
          <a:xfrm>
            <a:off x="543300" y="521875"/>
            <a:ext cx="8057400" cy="497400"/>
          </a:xfrm>
          <a:prstGeom prst="rect">
            <a:avLst/>
          </a:prstGeom>
        </p:spPr>
        <p:txBody>
          <a:bodyPr anchorCtr="0" anchor="ctr" bIns="91425" lIns="0" spcFirstLastPara="1" rIns="91425" wrap="square" tIns="91425">
            <a:noAutofit/>
          </a:bodyPr>
          <a:lstStyle>
            <a:lvl1pPr lvl="0" algn="ctr">
              <a:spcBef>
                <a:spcPts val="0"/>
              </a:spcBef>
              <a:spcAft>
                <a:spcPts val="0"/>
              </a:spcAft>
              <a:buSzPts val="2300"/>
              <a:buNone/>
              <a:defRPr sz="23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287" name="Google Shape;287;p53"/>
          <p:cNvSpPr txBox="1"/>
          <p:nvPr>
            <p:ph idx="1" type="body"/>
          </p:nvPr>
        </p:nvSpPr>
        <p:spPr>
          <a:xfrm>
            <a:off x="2535900" y="932475"/>
            <a:ext cx="4072200" cy="294300"/>
          </a:xfrm>
          <a:prstGeom prst="rect">
            <a:avLst/>
          </a:prstGeom>
        </p:spPr>
        <p:txBody>
          <a:bodyPr anchorCtr="0" anchor="t" bIns="91425" lIns="0" spcFirstLastPara="1" rIns="91425" wrap="square" tIns="91425">
            <a:noAutofit/>
          </a:bodyPr>
          <a:lstStyle>
            <a:lvl1pPr indent="-292100" lvl="0" marL="457200" algn="ctr">
              <a:spcBef>
                <a:spcPts val="0"/>
              </a:spcBef>
              <a:spcAft>
                <a:spcPts val="0"/>
              </a:spcAft>
              <a:buClr>
                <a:srgbClr val="828283"/>
              </a:buClr>
              <a:buSzPts val="1000"/>
              <a:buAutoNum type="arabicPeriod"/>
              <a:defRPr>
                <a:solidFill>
                  <a:srgbClr val="828283"/>
                </a:solidFill>
              </a:defRPr>
            </a:lvl1pPr>
            <a:lvl2pPr indent="-292100" lvl="1" marL="914400" algn="ctr">
              <a:spcBef>
                <a:spcPts val="0"/>
              </a:spcBef>
              <a:spcAft>
                <a:spcPts val="0"/>
              </a:spcAft>
              <a:buClr>
                <a:srgbClr val="828283"/>
              </a:buClr>
              <a:buSzPts val="1000"/>
              <a:buAutoNum type="alphaLcPeriod"/>
              <a:defRPr>
                <a:solidFill>
                  <a:srgbClr val="828283"/>
                </a:solidFill>
              </a:defRPr>
            </a:lvl2pPr>
            <a:lvl3pPr indent="-292100" lvl="2" marL="1371600" algn="ctr">
              <a:spcBef>
                <a:spcPts val="0"/>
              </a:spcBef>
              <a:spcAft>
                <a:spcPts val="0"/>
              </a:spcAft>
              <a:buClr>
                <a:srgbClr val="828283"/>
              </a:buClr>
              <a:buSzPts val="1000"/>
              <a:buAutoNum type="romanLcPeriod"/>
              <a:defRPr>
                <a:solidFill>
                  <a:srgbClr val="828283"/>
                </a:solidFill>
              </a:defRPr>
            </a:lvl3pPr>
            <a:lvl4pPr indent="-292100" lvl="3" marL="1828800" algn="ctr">
              <a:spcBef>
                <a:spcPts val="0"/>
              </a:spcBef>
              <a:spcAft>
                <a:spcPts val="0"/>
              </a:spcAft>
              <a:buClr>
                <a:srgbClr val="828283"/>
              </a:buClr>
              <a:buSzPts val="1000"/>
              <a:buAutoNum type="arabicPeriod"/>
              <a:defRPr>
                <a:solidFill>
                  <a:srgbClr val="828283"/>
                </a:solidFill>
              </a:defRPr>
            </a:lvl4pPr>
            <a:lvl5pPr indent="-292100" lvl="4" marL="2286000" algn="ctr">
              <a:spcBef>
                <a:spcPts val="0"/>
              </a:spcBef>
              <a:spcAft>
                <a:spcPts val="0"/>
              </a:spcAft>
              <a:buClr>
                <a:srgbClr val="828283"/>
              </a:buClr>
              <a:buSzPts val="1000"/>
              <a:buAutoNum type="alphaLcPeriod"/>
              <a:defRPr>
                <a:solidFill>
                  <a:srgbClr val="828283"/>
                </a:solidFill>
              </a:defRPr>
            </a:lvl5pPr>
            <a:lvl6pPr indent="-292100" lvl="5" marL="2743200" algn="ctr">
              <a:spcBef>
                <a:spcPts val="0"/>
              </a:spcBef>
              <a:spcAft>
                <a:spcPts val="0"/>
              </a:spcAft>
              <a:buClr>
                <a:srgbClr val="828283"/>
              </a:buClr>
              <a:buSzPts val="1000"/>
              <a:buAutoNum type="romanLcPeriod"/>
              <a:defRPr>
                <a:solidFill>
                  <a:srgbClr val="828283"/>
                </a:solidFill>
              </a:defRPr>
            </a:lvl6pPr>
            <a:lvl7pPr indent="-292100" lvl="6" marL="3200400" algn="ctr">
              <a:spcBef>
                <a:spcPts val="0"/>
              </a:spcBef>
              <a:spcAft>
                <a:spcPts val="0"/>
              </a:spcAft>
              <a:buClr>
                <a:srgbClr val="828283"/>
              </a:buClr>
              <a:buSzPts val="1000"/>
              <a:buAutoNum type="arabicPeriod"/>
              <a:defRPr>
                <a:solidFill>
                  <a:srgbClr val="828283"/>
                </a:solidFill>
              </a:defRPr>
            </a:lvl7pPr>
            <a:lvl8pPr indent="-292100" lvl="7" marL="3657600" algn="ctr">
              <a:spcBef>
                <a:spcPts val="0"/>
              </a:spcBef>
              <a:spcAft>
                <a:spcPts val="0"/>
              </a:spcAft>
              <a:buClr>
                <a:srgbClr val="828283"/>
              </a:buClr>
              <a:buSzPts val="1000"/>
              <a:buAutoNum type="alphaLcPeriod"/>
              <a:defRPr>
                <a:solidFill>
                  <a:srgbClr val="828283"/>
                </a:solidFill>
              </a:defRPr>
            </a:lvl8pPr>
            <a:lvl9pPr indent="-292100" lvl="8" marL="4114800" algn="ctr">
              <a:spcBef>
                <a:spcPts val="0"/>
              </a:spcBef>
              <a:spcAft>
                <a:spcPts val="0"/>
              </a:spcAft>
              <a:buClr>
                <a:srgbClr val="828283"/>
              </a:buClr>
              <a:buSzPts val="1000"/>
              <a:buAutoNum type="romanLcPeriod"/>
              <a:defRPr>
                <a:solidFill>
                  <a:srgbClr val="828283"/>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Logo Bottom) – White">
  <p:cSld name="TITLE_AND_BODY_4_1_1">
    <p:bg>
      <p:bgPr>
        <a:solidFill>
          <a:schemeClr val="lt1"/>
        </a:solidFill>
      </p:bgPr>
    </p:bg>
    <p:spTree>
      <p:nvGrpSpPr>
        <p:cNvPr id="288" name="Shape 288"/>
        <p:cNvGrpSpPr/>
        <p:nvPr/>
      </p:nvGrpSpPr>
      <p:grpSpPr>
        <a:xfrm>
          <a:off x="0" y="0"/>
          <a:ext cx="0" cy="0"/>
          <a:chOff x="0" y="0"/>
          <a:chExt cx="0" cy="0"/>
        </a:xfrm>
      </p:grpSpPr>
      <p:sp>
        <p:nvSpPr>
          <p:cNvPr id="289" name="Google Shape;28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0" name="Google Shape;290;p54"/>
          <p:cNvSpPr txBox="1"/>
          <p:nvPr>
            <p:ph type="title"/>
          </p:nvPr>
        </p:nvSpPr>
        <p:spPr>
          <a:xfrm>
            <a:off x="543300" y="521875"/>
            <a:ext cx="8057400" cy="497400"/>
          </a:xfrm>
          <a:prstGeom prst="rect">
            <a:avLst/>
          </a:prstGeom>
        </p:spPr>
        <p:txBody>
          <a:bodyPr anchorCtr="0" anchor="ctr" bIns="91425" lIns="0" spcFirstLastPara="1" rIns="91425" wrap="square" tIns="91425">
            <a:noAutofit/>
          </a:bodyPr>
          <a:lstStyle>
            <a:lvl1pPr lvl="0" algn="ctr">
              <a:spcBef>
                <a:spcPts val="0"/>
              </a:spcBef>
              <a:spcAft>
                <a:spcPts val="0"/>
              </a:spcAft>
              <a:buClr>
                <a:schemeClr val="dk1"/>
              </a:buClr>
              <a:buSzPts val="2300"/>
              <a:buNone/>
              <a:defRPr sz="2300">
                <a:solidFill>
                  <a:schemeClr val="dk1"/>
                </a:solidFill>
              </a:defRPr>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291" name="Google Shape;291;p54"/>
          <p:cNvSpPr txBox="1"/>
          <p:nvPr>
            <p:ph idx="1" type="body"/>
          </p:nvPr>
        </p:nvSpPr>
        <p:spPr>
          <a:xfrm>
            <a:off x="2535900" y="932475"/>
            <a:ext cx="4072200" cy="294300"/>
          </a:xfrm>
          <a:prstGeom prst="rect">
            <a:avLst/>
          </a:prstGeom>
        </p:spPr>
        <p:txBody>
          <a:bodyPr anchorCtr="0" anchor="t" bIns="91425" lIns="0" spcFirstLastPara="1" rIns="91425" wrap="square" tIns="91425">
            <a:noAutofit/>
          </a:bodyPr>
          <a:lstStyle>
            <a:lvl1pPr indent="-292100" lvl="0" marL="457200" algn="ctr">
              <a:spcBef>
                <a:spcPts val="0"/>
              </a:spcBef>
              <a:spcAft>
                <a:spcPts val="0"/>
              </a:spcAft>
              <a:buClr>
                <a:schemeClr val="dk2"/>
              </a:buClr>
              <a:buSzPts val="1000"/>
              <a:buAutoNum type="arabicPeriod"/>
              <a:defRPr>
                <a:solidFill>
                  <a:schemeClr val="dk2"/>
                </a:solidFill>
              </a:defRPr>
            </a:lvl1pPr>
            <a:lvl2pPr indent="-292100" lvl="1" marL="914400" algn="ctr">
              <a:spcBef>
                <a:spcPts val="0"/>
              </a:spcBef>
              <a:spcAft>
                <a:spcPts val="0"/>
              </a:spcAft>
              <a:buClr>
                <a:schemeClr val="dk2"/>
              </a:buClr>
              <a:buSzPts val="1000"/>
              <a:buAutoNum type="alphaLcPeriod"/>
              <a:defRPr>
                <a:solidFill>
                  <a:schemeClr val="dk2"/>
                </a:solidFill>
              </a:defRPr>
            </a:lvl2pPr>
            <a:lvl3pPr indent="-292100" lvl="2" marL="1371600" algn="ctr">
              <a:spcBef>
                <a:spcPts val="0"/>
              </a:spcBef>
              <a:spcAft>
                <a:spcPts val="0"/>
              </a:spcAft>
              <a:buClr>
                <a:schemeClr val="dk2"/>
              </a:buClr>
              <a:buSzPts val="1000"/>
              <a:buAutoNum type="romanLcPeriod"/>
              <a:defRPr>
                <a:solidFill>
                  <a:schemeClr val="dk2"/>
                </a:solidFill>
              </a:defRPr>
            </a:lvl3pPr>
            <a:lvl4pPr indent="-292100" lvl="3" marL="1828800" algn="ctr">
              <a:spcBef>
                <a:spcPts val="0"/>
              </a:spcBef>
              <a:spcAft>
                <a:spcPts val="0"/>
              </a:spcAft>
              <a:buClr>
                <a:schemeClr val="dk2"/>
              </a:buClr>
              <a:buSzPts val="1000"/>
              <a:buAutoNum type="arabicPeriod"/>
              <a:defRPr>
                <a:solidFill>
                  <a:schemeClr val="dk2"/>
                </a:solidFill>
              </a:defRPr>
            </a:lvl4pPr>
            <a:lvl5pPr indent="-292100" lvl="4" marL="2286000" algn="ctr">
              <a:spcBef>
                <a:spcPts val="0"/>
              </a:spcBef>
              <a:spcAft>
                <a:spcPts val="0"/>
              </a:spcAft>
              <a:buClr>
                <a:schemeClr val="dk2"/>
              </a:buClr>
              <a:buSzPts val="1000"/>
              <a:buAutoNum type="alphaLcPeriod"/>
              <a:defRPr>
                <a:solidFill>
                  <a:schemeClr val="dk2"/>
                </a:solidFill>
              </a:defRPr>
            </a:lvl5pPr>
            <a:lvl6pPr indent="-292100" lvl="5" marL="2743200" algn="ctr">
              <a:spcBef>
                <a:spcPts val="0"/>
              </a:spcBef>
              <a:spcAft>
                <a:spcPts val="0"/>
              </a:spcAft>
              <a:buClr>
                <a:schemeClr val="dk2"/>
              </a:buClr>
              <a:buSzPts val="1000"/>
              <a:buAutoNum type="romanLcPeriod"/>
              <a:defRPr>
                <a:solidFill>
                  <a:schemeClr val="dk2"/>
                </a:solidFill>
              </a:defRPr>
            </a:lvl6pPr>
            <a:lvl7pPr indent="-292100" lvl="6" marL="3200400" algn="ctr">
              <a:spcBef>
                <a:spcPts val="0"/>
              </a:spcBef>
              <a:spcAft>
                <a:spcPts val="0"/>
              </a:spcAft>
              <a:buClr>
                <a:schemeClr val="dk2"/>
              </a:buClr>
              <a:buSzPts val="1000"/>
              <a:buAutoNum type="arabicPeriod"/>
              <a:defRPr>
                <a:solidFill>
                  <a:schemeClr val="dk2"/>
                </a:solidFill>
              </a:defRPr>
            </a:lvl7pPr>
            <a:lvl8pPr indent="-292100" lvl="7" marL="3657600" algn="ctr">
              <a:spcBef>
                <a:spcPts val="0"/>
              </a:spcBef>
              <a:spcAft>
                <a:spcPts val="0"/>
              </a:spcAft>
              <a:buClr>
                <a:schemeClr val="dk2"/>
              </a:buClr>
              <a:buSzPts val="1000"/>
              <a:buAutoNum type="alphaLcPeriod"/>
              <a:defRPr>
                <a:solidFill>
                  <a:schemeClr val="dk2"/>
                </a:solidFill>
              </a:defRPr>
            </a:lvl8pPr>
            <a:lvl9pPr indent="-292100" lvl="8" marL="4114800" algn="ctr">
              <a:spcBef>
                <a:spcPts val="0"/>
              </a:spcBef>
              <a:spcAft>
                <a:spcPts val="0"/>
              </a:spcAft>
              <a:buClr>
                <a:schemeClr val="dk2"/>
              </a:buClr>
              <a:buSzPts val="1000"/>
              <a:buAutoNum type="romanLcPeriod"/>
              <a:defRPr>
                <a:solidFill>
                  <a:schemeClr val="dk2"/>
                </a:solidFill>
              </a:defRPr>
            </a:lvl9pPr>
          </a:lstStyle>
          <a:p/>
        </p:txBody>
      </p:sp>
      <p:pic>
        <p:nvPicPr>
          <p:cNvPr id="292" name="Google Shape;292;p54"/>
          <p:cNvPicPr preferRelativeResize="0"/>
          <p:nvPr/>
        </p:nvPicPr>
        <p:blipFill>
          <a:blip r:embed="rId2">
            <a:alphaModFix/>
          </a:blip>
          <a:stretch>
            <a:fillRect/>
          </a:stretch>
        </p:blipFill>
        <p:spPr>
          <a:xfrm>
            <a:off x="7702300" y="4330350"/>
            <a:ext cx="1160873" cy="5997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Logo Top) – White">
  <p:cSld name="TITLE_AND_BODY_3">
    <p:bg>
      <p:bgPr>
        <a:solidFill>
          <a:schemeClr val="lt1"/>
        </a:solidFill>
      </p:bgPr>
    </p:bg>
    <p:spTree>
      <p:nvGrpSpPr>
        <p:cNvPr id="293" name="Shape 293"/>
        <p:cNvGrpSpPr/>
        <p:nvPr/>
      </p:nvGrpSpPr>
      <p:grpSpPr>
        <a:xfrm>
          <a:off x="0" y="0"/>
          <a:ext cx="0" cy="0"/>
          <a:chOff x="0" y="0"/>
          <a:chExt cx="0" cy="0"/>
        </a:xfrm>
      </p:grpSpPr>
      <p:sp>
        <p:nvSpPr>
          <p:cNvPr id="294" name="Google Shape;29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55"/>
          <p:cNvSpPr txBox="1"/>
          <p:nvPr>
            <p:ph type="title"/>
          </p:nvPr>
        </p:nvSpPr>
        <p:spPr>
          <a:xfrm>
            <a:off x="543300" y="952325"/>
            <a:ext cx="8057400" cy="497400"/>
          </a:xfrm>
          <a:prstGeom prst="rect">
            <a:avLst/>
          </a:prstGeom>
        </p:spPr>
        <p:txBody>
          <a:bodyPr anchorCtr="0" anchor="ctr" bIns="91425" lIns="0" spcFirstLastPara="1" rIns="91425" wrap="square" tIns="91425">
            <a:noAutofit/>
          </a:bodyPr>
          <a:lstStyle>
            <a:lvl1pPr lvl="0" algn="ctr">
              <a:spcBef>
                <a:spcPts val="0"/>
              </a:spcBef>
              <a:spcAft>
                <a:spcPts val="0"/>
              </a:spcAft>
              <a:buClr>
                <a:schemeClr val="dk1"/>
              </a:buClr>
              <a:buSzPts val="2300"/>
              <a:buNone/>
              <a:defRPr sz="2300">
                <a:solidFill>
                  <a:schemeClr val="dk1"/>
                </a:solidFill>
              </a:defRPr>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296" name="Google Shape;296;p55"/>
          <p:cNvSpPr txBox="1"/>
          <p:nvPr>
            <p:ph idx="1" type="body"/>
          </p:nvPr>
        </p:nvSpPr>
        <p:spPr>
          <a:xfrm>
            <a:off x="2535900" y="1362925"/>
            <a:ext cx="4072200" cy="294300"/>
          </a:xfrm>
          <a:prstGeom prst="rect">
            <a:avLst/>
          </a:prstGeom>
        </p:spPr>
        <p:txBody>
          <a:bodyPr anchorCtr="0" anchor="t" bIns="91425" lIns="0" spcFirstLastPara="1" rIns="91425" wrap="square" tIns="91425">
            <a:noAutofit/>
          </a:bodyPr>
          <a:lstStyle>
            <a:lvl1pPr indent="-292100" lvl="0" marL="457200" algn="ctr">
              <a:spcBef>
                <a:spcPts val="0"/>
              </a:spcBef>
              <a:spcAft>
                <a:spcPts val="0"/>
              </a:spcAft>
              <a:buClr>
                <a:schemeClr val="accent4"/>
              </a:buClr>
              <a:buSzPts val="1000"/>
              <a:buAutoNum type="arabicPeriod"/>
              <a:defRPr>
                <a:solidFill>
                  <a:schemeClr val="accent4"/>
                </a:solidFill>
              </a:defRPr>
            </a:lvl1pPr>
            <a:lvl2pPr indent="-292100" lvl="1" marL="914400" algn="ctr">
              <a:spcBef>
                <a:spcPts val="0"/>
              </a:spcBef>
              <a:spcAft>
                <a:spcPts val="0"/>
              </a:spcAft>
              <a:buClr>
                <a:schemeClr val="accent4"/>
              </a:buClr>
              <a:buSzPts val="1000"/>
              <a:buAutoNum type="alphaLcPeriod"/>
              <a:defRPr>
                <a:solidFill>
                  <a:schemeClr val="accent4"/>
                </a:solidFill>
              </a:defRPr>
            </a:lvl2pPr>
            <a:lvl3pPr indent="-292100" lvl="2" marL="1371600" algn="ctr">
              <a:spcBef>
                <a:spcPts val="0"/>
              </a:spcBef>
              <a:spcAft>
                <a:spcPts val="0"/>
              </a:spcAft>
              <a:buClr>
                <a:schemeClr val="accent4"/>
              </a:buClr>
              <a:buSzPts val="1000"/>
              <a:buAutoNum type="romanLcPeriod"/>
              <a:defRPr>
                <a:solidFill>
                  <a:schemeClr val="accent4"/>
                </a:solidFill>
              </a:defRPr>
            </a:lvl3pPr>
            <a:lvl4pPr indent="-292100" lvl="3" marL="1828800" algn="ctr">
              <a:spcBef>
                <a:spcPts val="0"/>
              </a:spcBef>
              <a:spcAft>
                <a:spcPts val="0"/>
              </a:spcAft>
              <a:buClr>
                <a:schemeClr val="accent4"/>
              </a:buClr>
              <a:buSzPts val="1000"/>
              <a:buAutoNum type="arabicPeriod"/>
              <a:defRPr>
                <a:solidFill>
                  <a:schemeClr val="accent4"/>
                </a:solidFill>
              </a:defRPr>
            </a:lvl4pPr>
            <a:lvl5pPr indent="-292100" lvl="4" marL="2286000" algn="ctr">
              <a:spcBef>
                <a:spcPts val="0"/>
              </a:spcBef>
              <a:spcAft>
                <a:spcPts val="0"/>
              </a:spcAft>
              <a:buClr>
                <a:schemeClr val="accent4"/>
              </a:buClr>
              <a:buSzPts val="1000"/>
              <a:buAutoNum type="alphaLcPeriod"/>
              <a:defRPr>
                <a:solidFill>
                  <a:schemeClr val="accent4"/>
                </a:solidFill>
              </a:defRPr>
            </a:lvl5pPr>
            <a:lvl6pPr indent="-292100" lvl="5" marL="2743200" algn="ctr">
              <a:spcBef>
                <a:spcPts val="0"/>
              </a:spcBef>
              <a:spcAft>
                <a:spcPts val="0"/>
              </a:spcAft>
              <a:buClr>
                <a:schemeClr val="accent4"/>
              </a:buClr>
              <a:buSzPts val="1000"/>
              <a:buAutoNum type="romanLcPeriod"/>
              <a:defRPr>
                <a:solidFill>
                  <a:schemeClr val="accent4"/>
                </a:solidFill>
              </a:defRPr>
            </a:lvl6pPr>
            <a:lvl7pPr indent="-292100" lvl="6" marL="3200400" algn="ctr">
              <a:spcBef>
                <a:spcPts val="0"/>
              </a:spcBef>
              <a:spcAft>
                <a:spcPts val="0"/>
              </a:spcAft>
              <a:buClr>
                <a:schemeClr val="accent4"/>
              </a:buClr>
              <a:buSzPts val="1000"/>
              <a:buAutoNum type="arabicPeriod"/>
              <a:defRPr>
                <a:solidFill>
                  <a:schemeClr val="accent4"/>
                </a:solidFill>
              </a:defRPr>
            </a:lvl7pPr>
            <a:lvl8pPr indent="-292100" lvl="7" marL="3657600" algn="ctr">
              <a:spcBef>
                <a:spcPts val="0"/>
              </a:spcBef>
              <a:spcAft>
                <a:spcPts val="0"/>
              </a:spcAft>
              <a:buClr>
                <a:schemeClr val="accent4"/>
              </a:buClr>
              <a:buSzPts val="1000"/>
              <a:buAutoNum type="alphaLcPeriod"/>
              <a:defRPr>
                <a:solidFill>
                  <a:schemeClr val="accent4"/>
                </a:solidFill>
              </a:defRPr>
            </a:lvl8pPr>
            <a:lvl9pPr indent="-292100" lvl="8" marL="4114800" algn="ctr">
              <a:spcBef>
                <a:spcPts val="0"/>
              </a:spcBef>
              <a:spcAft>
                <a:spcPts val="0"/>
              </a:spcAft>
              <a:buClr>
                <a:schemeClr val="accent4"/>
              </a:buClr>
              <a:buSzPts val="1000"/>
              <a:buAutoNum type="romanLcPeriod"/>
              <a:defRPr>
                <a:solidFill>
                  <a:schemeClr val="accent4"/>
                </a:solidFill>
              </a:defRPr>
            </a:lvl9pPr>
          </a:lstStyle>
          <a:p/>
        </p:txBody>
      </p:sp>
      <p:sp>
        <p:nvSpPr>
          <p:cNvPr id="297" name="Google Shape;297;p55"/>
          <p:cNvSpPr/>
          <p:nvPr/>
        </p:nvSpPr>
        <p:spPr>
          <a:xfrm>
            <a:off x="7418775" y="4091725"/>
            <a:ext cx="1725300" cy="105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98" name="Google Shape;298;p55"/>
          <p:cNvPicPr preferRelativeResize="0"/>
          <p:nvPr/>
        </p:nvPicPr>
        <p:blipFill>
          <a:blip r:embed="rId2">
            <a:alphaModFix/>
          </a:blip>
          <a:stretch>
            <a:fillRect/>
          </a:stretch>
        </p:blipFill>
        <p:spPr>
          <a:xfrm>
            <a:off x="251545" y="241195"/>
            <a:ext cx="1158748" cy="598624"/>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p:cSld name="TITLE_AND_BODY_2">
    <p:spTree>
      <p:nvGrpSpPr>
        <p:cNvPr id="299" name="Shape 299"/>
        <p:cNvGrpSpPr/>
        <p:nvPr/>
      </p:nvGrpSpPr>
      <p:grpSpPr>
        <a:xfrm>
          <a:off x="0" y="0"/>
          <a:ext cx="0" cy="0"/>
          <a:chOff x="0" y="0"/>
          <a:chExt cx="0" cy="0"/>
        </a:xfrm>
      </p:grpSpPr>
      <p:sp>
        <p:nvSpPr>
          <p:cNvPr id="300" name="Google Shape;300;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Regular Grid)">
  <p:cSld name="TITLE_AND_BODY_2_5">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Isometric Grid)">
  <p:cSld name="TITLE_AND_BODY_2_4">
    <p:bg>
      <p:bgPr>
        <a:blipFill>
          <a:blip r:embed="rId2">
            <a:alphaModFix/>
          </a:blip>
          <a:stretch>
            <a:fillRect/>
          </a:stretch>
        </a:blipFill>
      </p:bgPr>
    </p:bg>
    <p:spTree>
      <p:nvGrpSpPr>
        <p:cNvPr id="303" name="Shape 303"/>
        <p:cNvGrpSpPr/>
        <p:nvPr/>
      </p:nvGrpSpPr>
      <p:grpSpPr>
        <a:xfrm>
          <a:off x="0" y="0"/>
          <a:ext cx="0" cy="0"/>
          <a:chOff x="0" y="0"/>
          <a:chExt cx="0" cy="0"/>
        </a:xfrm>
      </p:grpSpPr>
      <p:pic>
        <p:nvPicPr>
          <p:cNvPr id="304" name="Google Shape;304;p5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5" name="Google Shape;305;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White)">
  <p:cSld name="TITLE_AND_BODY_2_3">
    <p:bg>
      <p:bgPr>
        <a:solidFill>
          <a:schemeClr val="lt1"/>
        </a:solidFill>
      </p:bgPr>
    </p:bg>
    <p:spTree>
      <p:nvGrpSpPr>
        <p:cNvPr id="306" name="Shape 306"/>
        <p:cNvGrpSpPr/>
        <p:nvPr/>
      </p:nvGrpSpPr>
      <p:grpSpPr>
        <a:xfrm>
          <a:off x="0" y="0"/>
          <a:ext cx="0" cy="0"/>
          <a:chOff x="0" y="0"/>
          <a:chExt cx="0" cy="0"/>
        </a:xfrm>
      </p:grpSpPr>
      <p:sp>
        <p:nvSpPr>
          <p:cNvPr id="307" name="Google Shape;30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8" name="Google Shape;308;p59"/>
          <p:cNvSpPr/>
          <p:nvPr/>
        </p:nvSpPr>
        <p:spPr>
          <a:xfrm>
            <a:off x="7556500" y="4381500"/>
            <a:ext cx="1587600" cy="76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309" name="Google Shape;309;p59"/>
          <p:cNvPicPr preferRelativeResize="0"/>
          <p:nvPr/>
        </p:nvPicPr>
        <p:blipFill>
          <a:blip r:embed="rId2">
            <a:alphaModFix/>
          </a:blip>
          <a:stretch>
            <a:fillRect/>
          </a:stretch>
        </p:blipFill>
        <p:spPr>
          <a:xfrm>
            <a:off x="7702300" y="4330350"/>
            <a:ext cx="1160873" cy="5997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with grid background">
  <p:cSld name="TITLE_AND_BODY_2_1">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Scheme (graphic)">
  <p:cSld name="TITLE_AND_BODY_1">
    <p:bg>
      <p:bgPr>
        <a:blipFill>
          <a:blip r:embed="rId2">
            <a:alphaModFix/>
          </a:blip>
          <a:stretch>
            <a:fillRect/>
          </a:stretch>
        </a:blipFill>
      </p:bgPr>
    </p:bg>
    <p:spTree>
      <p:nvGrpSpPr>
        <p:cNvPr id="312" name="Shape 312"/>
        <p:cNvGrpSpPr/>
        <p:nvPr/>
      </p:nvGrpSpPr>
      <p:grpSpPr>
        <a:xfrm>
          <a:off x="0" y="0"/>
          <a:ext cx="0" cy="0"/>
          <a:chOff x="0" y="0"/>
          <a:chExt cx="0" cy="0"/>
        </a:xfrm>
      </p:grpSpPr>
      <p:pic>
        <p:nvPicPr>
          <p:cNvPr id="313" name="Google Shape;313;p61" title="bg grid 2.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4" name="Google Shape;314;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5" name="Google Shape;315;p61"/>
          <p:cNvSpPr txBox="1"/>
          <p:nvPr>
            <p:ph type="title"/>
          </p:nvPr>
        </p:nvSpPr>
        <p:spPr>
          <a:xfrm>
            <a:off x="543300" y="952325"/>
            <a:ext cx="8057400" cy="497400"/>
          </a:xfrm>
          <a:prstGeom prst="rect">
            <a:avLst/>
          </a:prstGeom>
        </p:spPr>
        <p:txBody>
          <a:bodyPr anchorCtr="0" anchor="ctr" bIns="91425" lIns="0" spcFirstLastPara="1" rIns="91425" wrap="square" tIns="91425">
            <a:noAutofit/>
          </a:bodyPr>
          <a:lstStyle>
            <a:lvl1pPr lvl="0" algn="ctr">
              <a:spcBef>
                <a:spcPts val="0"/>
              </a:spcBef>
              <a:spcAft>
                <a:spcPts val="0"/>
              </a:spcAft>
              <a:buSzPts val="2300"/>
              <a:buNone/>
              <a:defRPr sz="23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316" name="Google Shape;316;p61" title="Logo full .png"/>
          <p:cNvPicPr preferRelativeResize="0"/>
          <p:nvPr/>
        </p:nvPicPr>
        <p:blipFill>
          <a:blip r:embed="rId3">
            <a:alphaModFix/>
          </a:blip>
          <a:stretch>
            <a:fillRect/>
          </a:stretch>
        </p:blipFill>
        <p:spPr>
          <a:xfrm>
            <a:off x="358049" y="381962"/>
            <a:ext cx="932552" cy="307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 image">
  <p:cSld name="CUSTOM_5_1_2">
    <p:spTree>
      <p:nvGrpSpPr>
        <p:cNvPr id="317" name="Shape 317"/>
        <p:cNvGrpSpPr/>
        <p:nvPr/>
      </p:nvGrpSpPr>
      <p:grpSpPr>
        <a:xfrm>
          <a:off x="0" y="0"/>
          <a:ext cx="0" cy="0"/>
          <a:chOff x="0" y="0"/>
          <a:chExt cx="0" cy="0"/>
        </a:xfrm>
      </p:grpSpPr>
      <p:sp>
        <p:nvSpPr>
          <p:cNvPr id="318" name="Google Shape;318;p62"/>
          <p:cNvSpPr/>
          <p:nvPr/>
        </p:nvSpPr>
        <p:spPr>
          <a:xfrm>
            <a:off x="5436600" y="0"/>
            <a:ext cx="370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19" name="Google Shape;319;p62"/>
          <p:cNvSpPr txBox="1"/>
          <p:nvPr>
            <p:ph idx="1" type="body"/>
          </p:nvPr>
        </p:nvSpPr>
        <p:spPr>
          <a:xfrm>
            <a:off x="383700" y="1501575"/>
            <a:ext cx="4072200" cy="14670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
        <p:nvSpPr>
          <p:cNvPr id="320" name="Google Shape;320;p62"/>
          <p:cNvSpPr txBox="1"/>
          <p:nvPr>
            <p:ph type="title"/>
          </p:nvPr>
        </p:nvSpPr>
        <p:spPr>
          <a:xfrm>
            <a:off x="383700" y="952325"/>
            <a:ext cx="4839300" cy="497400"/>
          </a:xfrm>
          <a:prstGeom prst="rect">
            <a:avLst/>
          </a:prstGeom>
        </p:spPr>
        <p:txBody>
          <a:bodyPr anchorCtr="0" anchor="t" bIns="91425" lIns="0"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321" name="Google Shape;321;p62" title="Logo full .png"/>
          <p:cNvPicPr preferRelativeResize="0"/>
          <p:nvPr/>
        </p:nvPicPr>
        <p:blipFill>
          <a:blip r:embed="rId2">
            <a:alphaModFix/>
          </a:blip>
          <a:stretch>
            <a:fillRect/>
          </a:stretch>
        </p:blipFill>
        <p:spPr>
          <a:xfrm>
            <a:off x="7811749" y="4476737"/>
            <a:ext cx="932552" cy="3078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 Logo on bottom">
  <p:cSld name="CUSTOM_5_1_2_4">
    <p:spTree>
      <p:nvGrpSpPr>
        <p:cNvPr id="322" name="Shape 322"/>
        <p:cNvGrpSpPr/>
        <p:nvPr/>
      </p:nvGrpSpPr>
      <p:grpSpPr>
        <a:xfrm>
          <a:off x="0" y="0"/>
          <a:ext cx="0" cy="0"/>
          <a:chOff x="0" y="0"/>
          <a:chExt cx="0" cy="0"/>
        </a:xfrm>
      </p:grpSpPr>
      <p:sp>
        <p:nvSpPr>
          <p:cNvPr id="323" name="Google Shape;323;p63"/>
          <p:cNvSpPr txBox="1"/>
          <p:nvPr>
            <p:ph idx="1" type="body"/>
          </p:nvPr>
        </p:nvSpPr>
        <p:spPr>
          <a:xfrm>
            <a:off x="383700" y="1501575"/>
            <a:ext cx="4072200" cy="14670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
        <p:nvSpPr>
          <p:cNvPr id="324" name="Google Shape;324;p63"/>
          <p:cNvSpPr txBox="1"/>
          <p:nvPr>
            <p:ph type="title"/>
          </p:nvPr>
        </p:nvSpPr>
        <p:spPr>
          <a:xfrm>
            <a:off x="383700" y="952325"/>
            <a:ext cx="4839300" cy="497400"/>
          </a:xfrm>
          <a:prstGeom prst="rect">
            <a:avLst/>
          </a:prstGeom>
        </p:spPr>
        <p:txBody>
          <a:bodyPr anchorCtr="0" anchor="t" bIns="91425" lIns="0"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 Logo on top">
  <p:cSld name="CUSTOM_5_1_2_3">
    <p:spTree>
      <p:nvGrpSpPr>
        <p:cNvPr id="325" name="Shape 325"/>
        <p:cNvGrpSpPr/>
        <p:nvPr/>
      </p:nvGrpSpPr>
      <p:grpSpPr>
        <a:xfrm>
          <a:off x="0" y="0"/>
          <a:ext cx="0" cy="0"/>
          <a:chOff x="0" y="0"/>
          <a:chExt cx="0" cy="0"/>
        </a:xfrm>
      </p:grpSpPr>
      <p:sp>
        <p:nvSpPr>
          <p:cNvPr id="326" name="Google Shape;326;p64"/>
          <p:cNvSpPr txBox="1"/>
          <p:nvPr>
            <p:ph idx="1" type="body"/>
          </p:nvPr>
        </p:nvSpPr>
        <p:spPr>
          <a:xfrm>
            <a:off x="383700" y="1501575"/>
            <a:ext cx="4072200" cy="14670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
        <p:nvSpPr>
          <p:cNvPr id="327" name="Google Shape;327;p64"/>
          <p:cNvSpPr txBox="1"/>
          <p:nvPr>
            <p:ph type="title"/>
          </p:nvPr>
        </p:nvSpPr>
        <p:spPr>
          <a:xfrm>
            <a:off x="383700" y="952325"/>
            <a:ext cx="4839300" cy="497400"/>
          </a:xfrm>
          <a:prstGeom prst="rect">
            <a:avLst/>
          </a:prstGeom>
        </p:spPr>
        <p:txBody>
          <a:bodyPr anchorCtr="0" anchor="t" bIns="91425" lIns="0"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328" name="Google Shape;328;p64" title="Logo full .png"/>
          <p:cNvPicPr preferRelativeResize="0"/>
          <p:nvPr/>
        </p:nvPicPr>
        <p:blipFill>
          <a:blip r:embed="rId2">
            <a:alphaModFix/>
          </a:blip>
          <a:stretch>
            <a:fillRect/>
          </a:stretch>
        </p:blipFill>
        <p:spPr>
          <a:xfrm>
            <a:off x="358049" y="381962"/>
            <a:ext cx="932552" cy="307825"/>
          </a:xfrm>
          <a:prstGeom prst="rect">
            <a:avLst/>
          </a:prstGeom>
          <a:noFill/>
          <a:ln>
            <a:noFill/>
          </a:ln>
        </p:spPr>
      </p:pic>
      <p:sp>
        <p:nvSpPr>
          <p:cNvPr id="329" name="Google Shape;329;p64"/>
          <p:cNvSpPr/>
          <p:nvPr/>
        </p:nvSpPr>
        <p:spPr>
          <a:xfrm>
            <a:off x="7411350" y="4236350"/>
            <a:ext cx="1732800" cy="90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image (White)">
  <p:cSld name="CUSTOM_5_1_2_2_1">
    <p:bg>
      <p:bgPr>
        <a:solidFill>
          <a:schemeClr val="lt1"/>
        </a:solidFill>
      </p:bgPr>
    </p:bg>
    <p:spTree>
      <p:nvGrpSpPr>
        <p:cNvPr id="330" name="Shape 330"/>
        <p:cNvGrpSpPr/>
        <p:nvPr/>
      </p:nvGrpSpPr>
      <p:grpSpPr>
        <a:xfrm>
          <a:off x="0" y="0"/>
          <a:ext cx="0" cy="0"/>
          <a:chOff x="0" y="0"/>
          <a:chExt cx="0" cy="0"/>
        </a:xfrm>
      </p:grpSpPr>
      <p:sp>
        <p:nvSpPr>
          <p:cNvPr id="331" name="Google Shape;331;p65"/>
          <p:cNvSpPr txBox="1"/>
          <p:nvPr>
            <p:ph idx="1" type="body"/>
          </p:nvPr>
        </p:nvSpPr>
        <p:spPr>
          <a:xfrm>
            <a:off x="383700" y="1990625"/>
            <a:ext cx="3536100" cy="2359800"/>
          </a:xfrm>
          <a:prstGeom prst="rect">
            <a:avLst/>
          </a:prstGeom>
        </p:spPr>
        <p:txBody>
          <a:bodyPr anchorCtr="0" anchor="t" bIns="91425" lIns="0" spcFirstLastPara="1" rIns="91425" wrap="square" tIns="91425">
            <a:noAutofit/>
          </a:bodyPr>
          <a:lstStyle>
            <a:lvl1pPr indent="-304800" lvl="0" marL="457200">
              <a:spcBef>
                <a:spcPts val="0"/>
              </a:spcBef>
              <a:spcAft>
                <a:spcPts val="0"/>
              </a:spcAft>
              <a:buClr>
                <a:schemeClr val="accent4"/>
              </a:buClr>
              <a:buSzPts val="1200"/>
              <a:buAutoNum type="arabicPeriod"/>
              <a:defRPr sz="1200">
                <a:solidFill>
                  <a:schemeClr val="accent4"/>
                </a:solidFill>
              </a:defRPr>
            </a:lvl1pPr>
            <a:lvl2pPr indent="-304800" lvl="1" marL="914400">
              <a:spcBef>
                <a:spcPts val="0"/>
              </a:spcBef>
              <a:spcAft>
                <a:spcPts val="0"/>
              </a:spcAft>
              <a:buClr>
                <a:schemeClr val="accent4"/>
              </a:buClr>
              <a:buSzPts val="1200"/>
              <a:buAutoNum type="alphaLcPeriod"/>
              <a:defRPr sz="1200">
                <a:solidFill>
                  <a:schemeClr val="accent4"/>
                </a:solidFill>
              </a:defRPr>
            </a:lvl2pPr>
            <a:lvl3pPr indent="-304800" lvl="2" marL="1371600">
              <a:spcBef>
                <a:spcPts val="0"/>
              </a:spcBef>
              <a:spcAft>
                <a:spcPts val="0"/>
              </a:spcAft>
              <a:buClr>
                <a:schemeClr val="accent4"/>
              </a:buClr>
              <a:buSzPts val="1200"/>
              <a:buAutoNum type="romanLcPeriod"/>
              <a:defRPr sz="1200">
                <a:solidFill>
                  <a:schemeClr val="accent4"/>
                </a:solidFill>
              </a:defRPr>
            </a:lvl3pPr>
            <a:lvl4pPr indent="-304800" lvl="3" marL="1828800">
              <a:spcBef>
                <a:spcPts val="0"/>
              </a:spcBef>
              <a:spcAft>
                <a:spcPts val="0"/>
              </a:spcAft>
              <a:buClr>
                <a:schemeClr val="accent4"/>
              </a:buClr>
              <a:buSzPts val="1200"/>
              <a:buAutoNum type="arabicPeriod"/>
              <a:defRPr sz="1200">
                <a:solidFill>
                  <a:schemeClr val="accent4"/>
                </a:solidFill>
              </a:defRPr>
            </a:lvl4pPr>
            <a:lvl5pPr indent="-304800" lvl="4" marL="2286000">
              <a:spcBef>
                <a:spcPts val="0"/>
              </a:spcBef>
              <a:spcAft>
                <a:spcPts val="0"/>
              </a:spcAft>
              <a:buClr>
                <a:schemeClr val="accent4"/>
              </a:buClr>
              <a:buSzPts val="1200"/>
              <a:buAutoNum type="alphaLcPeriod"/>
              <a:defRPr sz="1200">
                <a:solidFill>
                  <a:schemeClr val="accent4"/>
                </a:solidFill>
              </a:defRPr>
            </a:lvl5pPr>
            <a:lvl6pPr indent="-304800" lvl="5" marL="2743200">
              <a:spcBef>
                <a:spcPts val="0"/>
              </a:spcBef>
              <a:spcAft>
                <a:spcPts val="0"/>
              </a:spcAft>
              <a:buClr>
                <a:schemeClr val="accent4"/>
              </a:buClr>
              <a:buSzPts val="1200"/>
              <a:buAutoNum type="romanLcPeriod"/>
              <a:defRPr sz="1200">
                <a:solidFill>
                  <a:schemeClr val="accent4"/>
                </a:solidFill>
              </a:defRPr>
            </a:lvl6pPr>
            <a:lvl7pPr indent="-304800" lvl="6" marL="3200400">
              <a:spcBef>
                <a:spcPts val="0"/>
              </a:spcBef>
              <a:spcAft>
                <a:spcPts val="0"/>
              </a:spcAft>
              <a:buClr>
                <a:schemeClr val="accent4"/>
              </a:buClr>
              <a:buSzPts val="1200"/>
              <a:buAutoNum type="arabicPeriod"/>
              <a:defRPr sz="1200">
                <a:solidFill>
                  <a:schemeClr val="accent4"/>
                </a:solidFill>
              </a:defRPr>
            </a:lvl7pPr>
            <a:lvl8pPr indent="-304800" lvl="7" marL="3657600">
              <a:spcBef>
                <a:spcPts val="0"/>
              </a:spcBef>
              <a:spcAft>
                <a:spcPts val="0"/>
              </a:spcAft>
              <a:buClr>
                <a:schemeClr val="accent4"/>
              </a:buClr>
              <a:buSzPts val="1200"/>
              <a:buAutoNum type="alphaLcPeriod"/>
              <a:defRPr sz="1200">
                <a:solidFill>
                  <a:schemeClr val="accent4"/>
                </a:solidFill>
              </a:defRPr>
            </a:lvl8pPr>
            <a:lvl9pPr indent="-304800" lvl="8" marL="4114800">
              <a:spcBef>
                <a:spcPts val="0"/>
              </a:spcBef>
              <a:spcAft>
                <a:spcPts val="0"/>
              </a:spcAft>
              <a:buClr>
                <a:schemeClr val="accent4"/>
              </a:buClr>
              <a:buSzPts val="1200"/>
              <a:buAutoNum type="romanLcPeriod"/>
              <a:defRPr sz="1200">
                <a:solidFill>
                  <a:schemeClr val="accent4"/>
                </a:solidFill>
              </a:defRPr>
            </a:lvl9pPr>
          </a:lstStyle>
          <a:p/>
        </p:txBody>
      </p:sp>
      <p:sp>
        <p:nvSpPr>
          <p:cNvPr id="332" name="Google Shape;332;p65"/>
          <p:cNvSpPr txBox="1"/>
          <p:nvPr>
            <p:ph type="title"/>
          </p:nvPr>
        </p:nvSpPr>
        <p:spPr>
          <a:xfrm>
            <a:off x="383700" y="890200"/>
            <a:ext cx="3536100" cy="1038300"/>
          </a:xfrm>
          <a:prstGeom prst="rect">
            <a:avLst/>
          </a:prstGeom>
        </p:spPr>
        <p:txBody>
          <a:bodyPr anchorCtr="0" anchor="t" bIns="91425" lIns="0" spcFirstLastPara="1" rIns="91425" wrap="square" tIns="91425">
            <a:noAutofit/>
          </a:bodyPr>
          <a:lstStyle>
            <a:lvl1pPr lvl="0">
              <a:lnSpc>
                <a:spcPct val="100000"/>
              </a:lnSpc>
              <a:spcBef>
                <a:spcPts val="0"/>
              </a:spcBef>
              <a:spcAft>
                <a:spcPts val="0"/>
              </a:spcAft>
              <a:buClr>
                <a:schemeClr val="dk1"/>
              </a:buClr>
              <a:buSzPts val="2500"/>
              <a:buNone/>
              <a:defRPr sz="2500">
                <a:solidFill>
                  <a:schemeClr val="dk1"/>
                </a:solidFill>
              </a:defRPr>
            </a:lvl1pPr>
            <a:lvl2pPr lvl="1">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lnSpc>
                <a:spcPct val="100000"/>
              </a:lnSpc>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pic>
        <p:nvPicPr>
          <p:cNvPr id="333" name="Google Shape;333;p65"/>
          <p:cNvPicPr preferRelativeResize="0"/>
          <p:nvPr/>
        </p:nvPicPr>
        <p:blipFill>
          <a:blip r:embed="rId2">
            <a:alphaModFix/>
          </a:blip>
          <a:stretch>
            <a:fillRect/>
          </a:stretch>
        </p:blipFill>
        <p:spPr>
          <a:xfrm>
            <a:off x="241700" y="213088"/>
            <a:ext cx="1249551" cy="645525"/>
          </a:xfrm>
          <a:prstGeom prst="rect">
            <a:avLst/>
          </a:prstGeom>
          <a:noFill/>
          <a:ln>
            <a:noFill/>
          </a:ln>
        </p:spPr>
      </p:pic>
      <p:sp>
        <p:nvSpPr>
          <p:cNvPr id="334" name="Google Shape;334;p65"/>
          <p:cNvSpPr/>
          <p:nvPr/>
        </p:nvSpPr>
        <p:spPr>
          <a:xfrm>
            <a:off x="7574650" y="4417775"/>
            <a:ext cx="1569300" cy="72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Grid)">
  <p:cSld name="CUSTOM_5_1_3_2">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66"/>
          <p:cNvSpPr txBox="1"/>
          <p:nvPr>
            <p:ph type="title"/>
          </p:nvPr>
        </p:nvSpPr>
        <p:spPr>
          <a:xfrm>
            <a:off x="383700" y="952325"/>
            <a:ext cx="4839300" cy="497400"/>
          </a:xfrm>
          <a:prstGeom prst="rect">
            <a:avLst/>
          </a:prstGeom>
        </p:spPr>
        <p:txBody>
          <a:bodyPr anchorCtr="0" anchor="t" bIns="91425" lIns="0"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337" name="Google Shape;337;p66"/>
          <p:cNvSpPr txBox="1"/>
          <p:nvPr>
            <p:ph idx="1" type="body"/>
          </p:nvPr>
        </p:nvSpPr>
        <p:spPr>
          <a:xfrm>
            <a:off x="383700" y="1501575"/>
            <a:ext cx="4072200" cy="14670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338" name="Shape 338"/>
        <p:cNvGrpSpPr/>
        <p:nvPr/>
      </p:nvGrpSpPr>
      <p:grpSpPr>
        <a:xfrm>
          <a:off x="0" y="0"/>
          <a:ext cx="0" cy="0"/>
          <a:chOff x="0" y="0"/>
          <a:chExt cx="0" cy="0"/>
        </a:xfrm>
      </p:grpSpPr>
      <p:sp>
        <p:nvSpPr>
          <p:cNvPr id="339" name="Google Shape;339;p67"/>
          <p:cNvSpPr txBox="1"/>
          <p:nvPr>
            <p:ph type="title"/>
          </p:nvPr>
        </p:nvSpPr>
        <p:spPr>
          <a:xfrm>
            <a:off x="311700" y="445025"/>
            <a:ext cx="8520600" cy="572700"/>
          </a:xfrm>
          <a:prstGeom prst="rect">
            <a:avLst/>
          </a:prstGeom>
        </p:spPr>
        <p:txBody>
          <a:bodyPr anchorCtr="0" anchor="t" bIns="91425" lIns="0" spcFirstLastPara="1" rIns="91425" wrap="square" tIns="91425">
            <a:norm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0" name="Google Shape;340;p67"/>
          <p:cNvSpPr txBox="1"/>
          <p:nvPr>
            <p:ph idx="1" type="body"/>
          </p:nvPr>
        </p:nvSpPr>
        <p:spPr>
          <a:xfrm>
            <a:off x="311700" y="1152475"/>
            <a:ext cx="8520600" cy="34164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41" name="Google Shape;341;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tion">
  <p:cSld name="CUSTOM_5_1_3_3">
    <p:spTree>
      <p:nvGrpSpPr>
        <p:cNvPr id="342" name="Shape 342"/>
        <p:cNvGrpSpPr/>
        <p:nvPr/>
      </p:nvGrpSpPr>
      <p:grpSpPr>
        <a:xfrm>
          <a:off x="0" y="0"/>
          <a:ext cx="0" cy="0"/>
          <a:chOff x="0" y="0"/>
          <a:chExt cx="0" cy="0"/>
        </a:xfrm>
      </p:grpSpPr>
      <p:sp>
        <p:nvSpPr>
          <p:cNvPr id="343" name="Google Shape;343;p68"/>
          <p:cNvSpPr txBox="1"/>
          <p:nvPr>
            <p:ph type="title"/>
          </p:nvPr>
        </p:nvSpPr>
        <p:spPr>
          <a:xfrm>
            <a:off x="415200" y="1025025"/>
            <a:ext cx="5299800" cy="497400"/>
          </a:xfrm>
          <a:prstGeom prst="rect">
            <a:avLst/>
          </a:prstGeom>
        </p:spPr>
        <p:txBody>
          <a:bodyPr anchorCtr="0" anchor="t" bIns="91425" lIns="0" spcFirstLastPara="1" rIns="91425" wrap="square" tIns="91425">
            <a:noAutofit/>
          </a:bodyPr>
          <a:lstStyle>
            <a:lvl1pPr lvl="0">
              <a:spcBef>
                <a:spcPts val="0"/>
              </a:spcBef>
              <a:spcAft>
                <a:spcPts val="0"/>
              </a:spcAft>
              <a:buSzPts val="2500"/>
              <a:buNone/>
              <a:defRPr sz="2500"/>
            </a:lvl1pPr>
            <a:lvl2pPr lvl="1">
              <a:spcBef>
                <a:spcPts val="0"/>
              </a:spcBef>
              <a:spcAft>
                <a:spcPts val="0"/>
              </a:spcAft>
              <a:buSzPts val="2600"/>
              <a:buFont typeface="Montserrat Medium"/>
              <a:buNone/>
              <a:defRPr sz="2600">
                <a:latin typeface="Montserrat Medium"/>
                <a:ea typeface="Montserrat Medium"/>
                <a:cs typeface="Montserrat Medium"/>
                <a:sym typeface="Montserrat Medium"/>
              </a:defRPr>
            </a:lvl2pPr>
            <a:lvl3pPr lvl="2">
              <a:spcBef>
                <a:spcPts val="0"/>
              </a:spcBef>
              <a:spcAft>
                <a:spcPts val="0"/>
              </a:spcAft>
              <a:buSzPts val="2600"/>
              <a:buFont typeface="Montserrat Medium"/>
              <a:buNone/>
              <a:defRPr sz="2600">
                <a:latin typeface="Montserrat Medium"/>
                <a:ea typeface="Montserrat Medium"/>
                <a:cs typeface="Montserrat Medium"/>
                <a:sym typeface="Montserrat Medium"/>
              </a:defRPr>
            </a:lvl3pPr>
            <a:lvl4pPr lvl="3">
              <a:spcBef>
                <a:spcPts val="0"/>
              </a:spcBef>
              <a:spcAft>
                <a:spcPts val="0"/>
              </a:spcAft>
              <a:buSzPts val="2600"/>
              <a:buFont typeface="Montserrat Medium"/>
              <a:buNone/>
              <a:defRPr sz="2600">
                <a:latin typeface="Montserrat Medium"/>
                <a:ea typeface="Montserrat Medium"/>
                <a:cs typeface="Montserrat Medium"/>
                <a:sym typeface="Montserrat Medium"/>
              </a:defRPr>
            </a:lvl4pPr>
            <a:lvl5pPr lvl="4">
              <a:spcBef>
                <a:spcPts val="0"/>
              </a:spcBef>
              <a:spcAft>
                <a:spcPts val="0"/>
              </a:spcAft>
              <a:buSzPts val="2600"/>
              <a:buFont typeface="Montserrat Medium"/>
              <a:buNone/>
              <a:defRPr sz="2600">
                <a:latin typeface="Montserrat Medium"/>
                <a:ea typeface="Montserrat Medium"/>
                <a:cs typeface="Montserrat Medium"/>
                <a:sym typeface="Montserrat Medium"/>
              </a:defRPr>
            </a:lvl5pPr>
            <a:lvl6pPr lvl="5">
              <a:spcBef>
                <a:spcPts val="0"/>
              </a:spcBef>
              <a:spcAft>
                <a:spcPts val="0"/>
              </a:spcAft>
              <a:buSzPts val="2600"/>
              <a:buFont typeface="Montserrat Medium"/>
              <a:buNone/>
              <a:defRPr sz="2600">
                <a:latin typeface="Montserrat Medium"/>
                <a:ea typeface="Montserrat Medium"/>
                <a:cs typeface="Montserrat Medium"/>
                <a:sym typeface="Montserrat Medium"/>
              </a:defRPr>
            </a:lvl6pPr>
            <a:lvl7pPr lvl="6">
              <a:spcBef>
                <a:spcPts val="0"/>
              </a:spcBef>
              <a:spcAft>
                <a:spcPts val="0"/>
              </a:spcAft>
              <a:buSzPts val="2600"/>
              <a:buFont typeface="Montserrat Medium"/>
              <a:buNone/>
              <a:defRPr sz="2600">
                <a:latin typeface="Montserrat Medium"/>
                <a:ea typeface="Montserrat Medium"/>
                <a:cs typeface="Montserrat Medium"/>
                <a:sym typeface="Montserrat Medium"/>
              </a:defRPr>
            </a:lvl7pPr>
            <a:lvl8pPr lvl="7">
              <a:spcBef>
                <a:spcPts val="0"/>
              </a:spcBef>
              <a:spcAft>
                <a:spcPts val="0"/>
              </a:spcAft>
              <a:buSzPts val="2600"/>
              <a:buFont typeface="Montserrat Medium"/>
              <a:buNone/>
              <a:defRPr sz="2600">
                <a:latin typeface="Montserrat Medium"/>
                <a:ea typeface="Montserrat Medium"/>
                <a:cs typeface="Montserrat Medium"/>
                <a:sym typeface="Montserrat Medium"/>
              </a:defRPr>
            </a:lvl8pPr>
            <a:lvl9pPr lvl="8">
              <a:spcBef>
                <a:spcPts val="0"/>
              </a:spcBef>
              <a:spcAft>
                <a:spcPts val="0"/>
              </a:spcAft>
              <a:buSzPts val="2600"/>
              <a:buFont typeface="Montserrat Medium"/>
              <a:buNone/>
              <a:defRPr sz="2600">
                <a:latin typeface="Montserrat Medium"/>
                <a:ea typeface="Montserrat Medium"/>
                <a:cs typeface="Montserrat Medium"/>
                <a:sym typeface="Montserrat Medium"/>
              </a:defRPr>
            </a:lvl9pPr>
          </a:lstStyle>
          <a:p/>
        </p:txBody>
      </p:sp>
      <p:sp>
        <p:nvSpPr>
          <p:cNvPr id="344" name="Google Shape;344;p68"/>
          <p:cNvSpPr txBox="1"/>
          <p:nvPr>
            <p:ph idx="1" type="body"/>
          </p:nvPr>
        </p:nvSpPr>
        <p:spPr>
          <a:xfrm>
            <a:off x="415200" y="1501575"/>
            <a:ext cx="4072200" cy="14670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rgbClr val="D9D9D9"/>
              </a:buClr>
              <a:buSzPts val="900"/>
              <a:buAutoNum type="arabicPeriod"/>
              <a:defRPr sz="900">
                <a:solidFill>
                  <a:srgbClr val="D9D9D9"/>
                </a:solidFill>
              </a:defRPr>
            </a:lvl1pPr>
            <a:lvl2pPr indent="-285750" lvl="1" marL="914400">
              <a:spcBef>
                <a:spcPts val="0"/>
              </a:spcBef>
              <a:spcAft>
                <a:spcPts val="0"/>
              </a:spcAft>
              <a:buClr>
                <a:srgbClr val="D9D9D9"/>
              </a:buClr>
              <a:buSzPts val="900"/>
              <a:buAutoNum type="alphaLcPeriod"/>
              <a:defRPr sz="900">
                <a:solidFill>
                  <a:srgbClr val="D9D9D9"/>
                </a:solidFill>
              </a:defRPr>
            </a:lvl2pPr>
            <a:lvl3pPr indent="-285750" lvl="2" marL="1371600">
              <a:spcBef>
                <a:spcPts val="0"/>
              </a:spcBef>
              <a:spcAft>
                <a:spcPts val="0"/>
              </a:spcAft>
              <a:buClr>
                <a:srgbClr val="D9D9D9"/>
              </a:buClr>
              <a:buSzPts val="900"/>
              <a:buAutoNum type="romanLcPeriod"/>
              <a:defRPr sz="900">
                <a:solidFill>
                  <a:srgbClr val="D9D9D9"/>
                </a:solidFill>
              </a:defRPr>
            </a:lvl3pPr>
            <a:lvl4pPr indent="-285750" lvl="3" marL="1828800">
              <a:spcBef>
                <a:spcPts val="0"/>
              </a:spcBef>
              <a:spcAft>
                <a:spcPts val="0"/>
              </a:spcAft>
              <a:buClr>
                <a:srgbClr val="D9D9D9"/>
              </a:buClr>
              <a:buSzPts val="900"/>
              <a:buAutoNum type="arabicPeriod"/>
              <a:defRPr sz="900">
                <a:solidFill>
                  <a:srgbClr val="D9D9D9"/>
                </a:solidFill>
              </a:defRPr>
            </a:lvl4pPr>
            <a:lvl5pPr indent="-285750" lvl="4" marL="2286000">
              <a:spcBef>
                <a:spcPts val="0"/>
              </a:spcBef>
              <a:spcAft>
                <a:spcPts val="0"/>
              </a:spcAft>
              <a:buClr>
                <a:srgbClr val="D9D9D9"/>
              </a:buClr>
              <a:buSzPts val="900"/>
              <a:buAutoNum type="alphaLcPeriod"/>
              <a:defRPr sz="900">
                <a:solidFill>
                  <a:srgbClr val="D9D9D9"/>
                </a:solidFill>
              </a:defRPr>
            </a:lvl5pPr>
            <a:lvl6pPr indent="-285750" lvl="5" marL="2743200">
              <a:spcBef>
                <a:spcPts val="0"/>
              </a:spcBef>
              <a:spcAft>
                <a:spcPts val="0"/>
              </a:spcAft>
              <a:buClr>
                <a:srgbClr val="D9D9D9"/>
              </a:buClr>
              <a:buSzPts val="900"/>
              <a:buAutoNum type="romanLcPeriod"/>
              <a:defRPr sz="900">
                <a:solidFill>
                  <a:srgbClr val="D9D9D9"/>
                </a:solidFill>
              </a:defRPr>
            </a:lvl6pPr>
            <a:lvl7pPr indent="-285750" lvl="6" marL="3200400">
              <a:spcBef>
                <a:spcPts val="0"/>
              </a:spcBef>
              <a:spcAft>
                <a:spcPts val="0"/>
              </a:spcAft>
              <a:buClr>
                <a:srgbClr val="D9D9D9"/>
              </a:buClr>
              <a:buSzPts val="900"/>
              <a:buAutoNum type="arabicPeriod"/>
              <a:defRPr sz="900">
                <a:solidFill>
                  <a:srgbClr val="D9D9D9"/>
                </a:solidFill>
              </a:defRPr>
            </a:lvl7pPr>
            <a:lvl8pPr indent="-285750" lvl="7" marL="3657600">
              <a:spcBef>
                <a:spcPts val="0"/>
              </a:spcBef>
              <a:spcAft>
                <a:spcPts val="0"/>
              </a:spcAft>
              <a:buClr>
                <a:srgbClr val="D9D9D9"/>
              </a:buClr>
              <a:buSzPts val="900"/>
              <a:buAutoNum type="alphaLcPeriod"/>
              <a:defRPr sz="900">
                <a:solidFill>
                  <a:srgbClr val="D9D9D9"/>
                </a:solidFill>
              </a:defRPr>
            </a:lvl8pPr>
            <a:lvl9pPr indent="-285750" lvl="8" marL="4114800">
              <a:spcBef>
                <a:spcPts val="0"/>
              </a:spcBef>
              <a:spcAft>
                <a:spcPts val="0"/>
              </a:spcAft>
              <a:buClr>
                <a:srgbClr val="D9D9D9"/>
              </a:buClr>
              <a:buSzPts val="900"/>
              <a:buAutoNum type="romanLcPeriod"/>
              <a:defRPr sz="900">
                <a:solidFill>
                  <a:srgbClr val="D9D9D9"/>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2.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3" Type="http://schemas.openxmlformats.org/officeDocument/2006/relationships/theme" Target="../theme/theme3.xml"/><Relationship Id="rId1" Type="http://schemas.openxmlformats.org/officeDocument/2006/relationships/image" Target="../media/image37.png"/><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0F10"/>
        </a:solidFill>
      </p:bgPr>
    </p:bg>
    <p:spTree>
      <p:nvGrpSpPr>
        <p:cNvPr id="250" name="Shape 250"/>
        <p:cNvGrpSpPr/>
        <p:nvPr/>
      </p:nvGrpSpPr>
      <p:grpSpPr>
        <a:xfrm>
          <a:off x="0" y="0"/>
          <a:ext cx="0" cy="0"/>
          <a:chOff x="0" y="0"/>
          <a:chExt cx="0" cy="0"/>
        </a:xfrm>
      </p:grpSpPr>
      <p:sp>
        <p:nvSpPr>
          <p:cNvPr id="251" name="Google Shape;251;p47"/>
          <p:cNvSpPr txBox="1"/>
          <p:nvPr>
            <p:ph type="title"/>
          </p:nvPr>
        </p:nvSpPr>
        <p:spPr>
          <a:xfrm>
            <a:off x="415150" y="1859025"/>
            <a:ext cx="8520600" cy="572700"/>
          </a:xfrm>
          <a:prstGeom prst="rect">
            <a:avLst/>
          </a:prstGeom>
          <a:noFill/>
          <a:ln>
            <a:noFill/>
          </a:ln>
        </p:spPr>
        <p:txBody>
          <a:bodyPr anchorCtr="0" anchor="t" bIns="91425" lIns="0" spcFirstLastPara="1" rIns="91425" wrap="square" tIns="91425">
            <a:normAutofit/>
          </a:bodyPr>
          <a:lstStyle>
            <a:lvl1pPr lvl="0">
              <a:lnSpc>
                <a:spcPct val="80000"/>
              </a:lnSpc>
              <a:spcBef>
                <a:spcPts val="0"/>
              </a:spcBef>
              <a:spcAft>
                <a:spcPts val="0"/>
              </a:spcAft>
              <a:buClr>
                <a:schemeClr val="lt1"/>
              </a:buClr>
              <a:buSzPts val="3000"/>
              <a:buFont typeface="Montserrat Medium"/>
              <a:buNone/>
              <a:defRPr sz="3000">
                <a:solidFill>
                  <a:schemeClr val="lt1"/>
                </a:solidFill>
                <a:latin typeface="Montserrat Medium"/>
                <a:ea typeface="Montserrat Medium"/>
                <a:cs typeface="Montserrat Medium"/>
                <a:sym typeface="Montserrat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52" name="Google Shape;252;p47"/>
          <p:cNvSpPr txBox="1"/>
          <p:nvPr>
            <p:ph idx="1" type="body"/>
          </p:nvPr>
        </p:nvSpPr>
        <p:spPr>
          <a:xfrm>
            <a:off x="311700" y="2566475"/>
            <a:ext cx="8520600" cy="3416400"/>
          </a:xfrm>
          <a:prstGeom prst="rect">
            <a:avLst/>
          </a:prstGeom>
          <a:noFill/>
          <a:ln>
            <a:noFill/>
          </a:ln>
        </p:spPr>
        <p:txBody>
          <a:bodyPr anchorCtr="0" anchor="t" bIns="91425" lIns="0" spcFirstLastPara="1" rIns="91425" wrap="square" tIns="91425">
            <a:noAutofit/>
          </a:bodyPr>
          <a:lstStyle>
            <a:lvl1pPr indent="-292100" lvl="0" marL="457200">
              <a:lnSpc>
                <a:spcPct val="115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1pPr>
            <a:lvl2pPr indent="-292100" lvl="1" marL="914400">
              <a:lnSpc>
                <a:spcPct val="115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2pPr>
            <a:lvl3pPr indent="-292100" lvl="2" marL="1371600">
              <a:lnSpc>
                <a:spcPct val="115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3pPr>
            <a:lvl4pPr indent="-292100" lvl="3" marL="1828800">
              <a:lnSpc>
                <a:spcPct val="115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4pPr>
            <a:lvl5pPr indent="-292100" lvl="4" marL="2286000">
              <a:lnSpc>
                <a:spcPct val="115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5pPr>
            <a:lvl6pPr indent="-292100" lvl="5" marL="2743200">
              <a:lnSpc>
                <a:spcPct val="115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6pPr>
            <a:lvl7pPr indent="-292100" lvl="6" marL="3200400">
              <a:lnSpc>
                <a:spcPct val="115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7pPr>
            <a:lvl8pPr indent="-292100" lvl="7" marL="3657600">
              <a:lnSpc>
                <a:spcPct val="115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8pPr>
            <a:lvl9pPr indent="-292100" lvl="8" marL="4114800">
              <a:lnSpc>
                <a:spcPct val="115000"/>
              </a:lnSpc>
              <a:spcBef>
                <a:spcPts val="0"/>
              </a:spcBef>
              <a:spcAft>
                <a:spcPts val="0"/>
              </a:spcAft>
              <a:buClr>
                <a:schemeClr val="lt1"/>
              </a:buClr>
              <a:buSzPts val="1000"/>
              <a:buFont typeface="Montserrat"/>
              <a:buChar char="■"/>
              <a:defRPr sz="1000">
                <a:solidFill>
                  <a:schemeClr val="lt1"/>
                </a:solidFill>
                <a:latin typeface="Montserrat"/>
                <a:ea typeface="Montserrat"/>
                <a:cs typeface="Montserrat"/>
                <a:sym typeface="Montserrat"/>
              </a:defRPr>
            </a:lvl9pPr>
          </a:lstStyle>
          <a:p/>
        </p:txBody>
      </p:sp>
      <p:sp>
        <p:nvSpPr>
          <p:cNvPr id="253" name="Google Shape;25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254" name="Google Shape;254;p47" title="Logo full .png"/>
          <p:cNvPicPr preferRelativeResize="0"/>
          <p:nvPr/>
        </p:nvPicPr>
        <p:blipFill>
          <a:blip r:embed="rId1">
            <a:alphaModFix/>
          </a:blip>
          <a:stretch>
            <a:fillRect/>
          </a:stretch>
        </p:blipFill>
        <p:spPr>
          <a:xfrm>
            <a:off x="7811749" y="4476737"/>
            <a:ext cx="932552" cy="3078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2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xml"/><Relationship Id="rId3"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xml"/><Relationship Id="rId3" Type="http://schemas.openxmlformats.org/officeDocument/2006/relationships/image" Target="../media/image64.jpg"/><Relationship Id="rId4" Type="http://schemas.openxmlformats.org/officeDocument/2006/relationships/image" Target="../media/image58.png"/><Relationship Id="rId9" Type="http://schemas.openxmlformats.org/officeDocument/2006/relationships/image" Target="../media/image62.png"/><Relationship Id="rId5" Type="http://schemas.openxmlformats.org/officeDocument/2006/relationships/image" Target="../media/image54.png"/><Relationship Id="rId6" Type="http://schemas.openxmlformats.org/officeDocument/2006/relationships/image" Target="../media/image53.png"/><Relationship Id="rId7" Type="http://schemas.openxmlformats.org/officeDocument/2006/relationships/image" Target="../media/image50.png"/><Relationship Id="rId8" Type="http://schemas.openxmlformats.org/officeDocument/2006/relationships/image" Target="../media/image59.jpg"/><Relationship Id="rId11" Type="http://schemas.openxmlformats.org/officeDocument/2006/relationships/image" Target="../media/image55.png"/><Relationship Id="rId10" Type="http://schemas.openxmlformats.org/officeDocument/2006/relationships/image" Target="../media/image51.png"/><Relationship Id="rId13" Type="http://schemas.openxmlformats.org/officeDocument/2006/relationships/image" Target="../media/image61.png"/><Relationship Id="rId12" Type="http://schemas.openxmlformats.org/officeDocument/2006/relationships/image" Target="../media/image52.png"/><Relationship Id="rId15" Type="http://schemas.openxmlformats.org/officeDocument/2006/relationships/image" Target="../media/image67.png"/><Relationship Id="rId14" Type="http://schemas.openxmlformats.org/officeDocument/2006/relationships/image" Target="../media/image65.png"/><Relationship Id="rId17" Type="http://schemas.openxmlformats.org/officeDocument/2006/relationships/image" Target="../media/image66.jpg"/><Relationship Id="rId1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 Id="rId3"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xml"/><Relationship Id="rId3"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xml"/><Relationship Id="rId3"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xml"/><Relationship Id="rId3"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69" title="Group.png"/>
          <p:cNvPicPr preferRelativeResize="0"/>
          <p:nvPr/>
        </p:nvPicPr>
        <p:blipFill>
          <a:blip r:embed="rId3">
            <a:alphaModFix/>
          </a:blip>
          <a:stretch>
            <a:fillRect/>
          </a:stretch>
        </p:blipFill>
        <p:spPr>
          <a:xfrm>
            <a:off x="3694550" y="1188825"/>
            <a:ext cx="203600" cy="203600"/>
          </a:xfrm>
          <a:prstGeom prst="rect">
            <a:avLst/>
          </a:prstGeom>
          <a:noFill/>
          <a:ln>
            <a:noFill/>
          </a:ln>
        </p:spPr>
      </p:pic>
      <p:pic>
        <p:nvPicPr>
          <p:cNvPr id="350" name="Google Shape;350;p69" title="Group.png"/>
          <p:cNvPicPr preferRelativeResize="0"/>
          <p:nvPr/>
        </p:nvPicPr>
        <p:blipFill>
          <a:blip r:embed="rId3">
            <a:alphaModFix/>
          </a:blip>
          <a:stretch>
            <a:fillRect/>
          </a:stretch>
        </p:blipFill>
        <p:spPr>
          <a:xfrm>
            <a:off x="7447568" y="2130000"/>
            <a:ext cx="203600" cy="203600"/>
          </a:xfrm>
          <a:prstGeom prst="rect">
            <a:avLst/>
          </a:prstGeom>
          <a:noFill/>
          <a:ln>
            <a:noFill/>
          </a:ln>
        </p:spPr>
      </p:pic>
      <p:pic>
        <p:nvPicPr>
          <p:cNvPr id="351" name="Google Shape;351;p69" title="Vector.png"/>
          <p:cNvPicPr preferRelativeResize="0"/>
          <p:nvPr/>
        </p:nvPicPr>
        <p:blipFill>
          <a:blip r:embed="rId4">
            <a:alphaModFix/>
          </a:blip>
          <a:stretch>
            <a:fillRect/>
          </a:stretch>
        </p:blipFill>
        <p:spPr>
          <a:xfrm>
            <a:off x="5259000" y="3920800"/>
            <a:ext cx="295775" cy="295775"/>
          </a:xfrm>
          <a:prstGeom prst="rect">
            <a:avLst/>
          </a:prstGeom>
          <a:noFill/>
          <a:ln>
            <a:noFill/>
          </a:ln>
        </p:spPr>
      </p:pic>
      <p:pic>
        <p:nvPicPr>
          <p:cNvPr id="352" name="Google Shape;352;p69"/>
          <p:cNvPicPr preferRelativeResize="0"/>
          <p:nvPr/>
        </p:nvPicPr>
        <p:blipFill>
          <a:blip r:embed="rId5">
            <a:alphaModFix/>
          </a:blip>
          <a:stretch>
            <a:fillRect/>
          </a:stretch>
        </p:blipFill>
        <p:spPr>
          <a:xfrm>
            <a:off x="6483700" y="0"/>
            <a:ext cx="2660301" cy="2216051"/>
          </a:xfrm>
          <a:prstGeom prst="rect">
            <a:avLst/>
          </a:prstGeom>
          <a:noFill/>
          <a:ln>
            <a:noFill/>
          </a:ln>
        </p:spPr>
      </p:pic>
      <p:sp>
        <p:nvSpPr>
          <p:cNvPr id="353" name="Google Shape;353;p69"/>
          <p:cNvSpPr txBox="1"/>
          <p:nvPr/>
        </p:nvSpPr>
        <p:spPr>
          <a:xfrm>
            <a:off x="0" y="3449138"/>
            <a:ext cx="5802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p:txBody>
      </p:sp>
      <p:sp>
        <p:nvSpPr>
          <p:cNvPr id="354" name="Google Shape;354;p69"/>
          <p:cNvSpPr txBox="1"/>
          <p:nvPr/>
        </p:nvSpPr>
        <p:spPr>
          <a:xfrm>
            <a:off x="166675" y="4406575"/>
            <a:ext cx="509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chemeClr val="lt1"/>
              </a:solidFill>
              <a:latin typeface="Montserrat"/>
              <a:ea typeface="Montserrat"/>
              <a:cs typeface="Montserrat"/>
              <a:sym typeface="Montserrat"/>
            </a:endParaRPr>
          </a:p>
        </p:txBody>
      </p:sp>
      <p:sp>
        <p:nvSpPr>
          <p:cNvPr id="355" name="Google Shape;355;p69"/>
          <p:cNvSpPr txBox="1"/>
          <p:nvPr/>
        </p:nvSpPr>
        <p:spPr>
          <a:xfrm>
            <a:off x="385175" y="1860250"/>
            <a:ext cx="6229800" cy="7431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sz="3000">
                <a:solidFill>
                  <a:srgbClr val="FFFFFF"/>
                </a:solidFill>
                <a:latin typeface="Montserrat Medium"/>
                <a:ea typeface="Montserrat Medium"/>
                <a:cs typeface="Montserrat Medium"/>
                <a:sym typeface="Montserrat Medium"/>
              </a:rPr>
              <a:t>Hands-On Lab</a:t>
            </a:r>
            <a:endParaRPr sz="3000">
              <a:solidFill>
                <a:srgbClr val="FFFFFF"/>
              </a:solidFill>
              <a:latin typeface="Montserrat Medium"/>
              <a:ea typeface="Montserrat Medium"/>
              <a:cs typeface="Montserrat Medium"/>
              <a:sym typeface="Montserrat Medium"/>
            </a:endParaRPr>
          </a:p>
        </p:txBody>
      </p:sp>
      <p:sp>
        <p:nvSpPr>
          <p:cNvPr id="356" name="Google Shape;356;p69"/>
          <p:cNvSpPr txBox="1"/>
          <p:nvPr/>
        </p:nvSpPr>
        <p:spPr>
          <a:xfrm>
            <a:off x="385175" y="2527950"/>
            <a:ext cx="4834500" cy="7431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1200"/>
              </a:spcAft>
              <a:buNone/>
            </a:pPr>
            <a:r>
              <a:rPr lang="en" sz="1600">
                <a:solidFill>
                  <a:srgbClr val="D9D9D9"/>
                </a:solidFill>
                <a:latin typeface="Montserrat"/>
                <a:ea typeface="Montserrat"/>
                <a:cs typeface="Montserrat"/>
                <a:sym typeface="Montserrat"/>
              </a:rPr>
              <a:t>Building MCP Tools &amp; AI-Powered Agents for your Software Development Lifecycle</a:t>
            </a:r>
            <a:endParaRPr sz="1600">
              <a:solidFill>
                <a:srgbClr val="D9D9D9"/>
              </a:solidFill>
              <a:latin typeface="Montserrat"/>
              <a:ea typeface="Montserrat"/>
              <a:cs typeface="Montserrat"/>
              <a:sym typeface="Montserrat"/>
            </a:endParaRPr>
          </a:p>
        </p:txBody>
      </p:sp>
      <p:sp>
        <p:nvSpPr>
          <p:cNvPr id="357" name="Google Shape;357;p69"/>
          <p:cNvSpPr txBox="1"/>
          <p:nvPr/>
        </p:nvSpPr>
        <p:spPr>
          <a:xfrm>
            <a:off x="358050" y="3271050"/>
            <a:ext cx="6991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FFFF"/>
                </a:solidFill>
                <a:latin typeface="Montserrat"/>
                <a:ea typeface="Montserrat"/>
                <a:cs typeface="Montserrat"/>
                <a:sym typeface="Montserrat"/>
              </a:rPr>
              <a:t>https://github.com/David-Parry/agent-mcp-workshop/tree/trunk</a:t>
            </a:r>
            <a:endParaRPr sz="15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8"/>
          <p:cNvSpPr txBox="1"/>
          <p:nvPr/>
        </p:nvSpPr>
        <p:spPr>
          <a:xfrm>
            <a:off x="2416350" y="1462725"/>
            <a:ext cx="4311300" cy="11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chemeClr val="accent1"/>
                </a:solidFill>
                <a:latin typeface="Montserrat SemiBold"/>
                <a:ea typeface="Montserrat SemiBold"/>
                <a:cs typeface="Montserrat SemiBold"/>
                <a:sym typeface="Montserrat SemiBold"/>
              </a:rPr>
              <a:t>Thanks!</a:t>
            </a:r>
            <a:endParaRPr sz="7200">
              <a:solidFill>
                <a:schemeClr val="accent1"/>
              </a:solidFill>
              <a:latin typeface="Montserrat SemiBold"/>
              <a:ea typeface="Montserrat SemiBold"/>
              <a:cs typeface="Montserrat SemiBold"/>
              <a:sym typeface="Montserrat SemiBold"/>
            </a:endParaRPr>
          </a:p>
        </p:txBody>
      </p:sp>
      <p:pic>
        <p:nvPicPr>
          <p:cNvPr id="455" name="Google Shape;455;p78" title="anteater.png"/>
          <p:cNvPicPr preferRelativeResize="0"/>
          <p:nvPr/>
        </p:nvPicPr>
        <p:blipFill rotWithShape="1">
          <a:blip r:embed="rId3">
            <a:alphaModFix/>
          </a:blip>
          <a:srcRect b="0" l="0" r="0" t="0"/>
          <a:stretch/>
        </p:blipFill>
        <p:spPr>
          <a:xfrm rot="363409">
            <a:off x="4499244" y="2251928"/>
            <a:ext cx="1812127" cy="1910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70"/>
          <p:cNvSpPr/>
          <p:nvPr/>
        </p:nvSpPr>
        <p:spPr>
          <a:xfrm>
            <a:off x="491850" y="1794700"/>
            <a:ext cx="8312700" cy="3034500"/>
          </a:xfrm>
          <a:prstGeom prst="roundRect">
            <a:avLst>
              <a:gd fmla="val 7482" name="adj"/>
            </a:avLst>
          </a:prstGeom>
          <a:solidFill>
            <a:srgbClr val="16161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Montserrat"/>
              <a:ea typeface="Montserrat"/>
              <a:cs typeface="Montserrat"/>
              <a:sym typeface="Montserrat"/>
            </a:endParaRPr>
          </a:p>
        </p:txBody>
      </p:sp>
      <p:sp>
        <p:nvSpPr>
          <p:cNvPr id="363" name="Google Shape;363;p70"/>
          <p:cNvSpPr/>
          <p:nvPr/>
        </p:nvSpPr>
        <p:spPr>
          <a:xfrm>
            <a:off x="880750" y="2135838"/>
            <a:ext cx="2355000" cy="1059000"/>
          </a:xfrm>
          <a:prstGeom prst="roundRect">
            <a:avLst>
              <a:gd fmla="val 16667" name="adj"/>
            </a:avLst>
          </a:prstGeom>
          <a:solidFill>
            <a:schemeClr val="dk1"/>
          </a:solidFill>
          <a:ln cap="flat" cmpd="sng" w="9525">
            <a:solidFill>
              <a:srgbClr val="3E3F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t/>
            </a:r>
            <a:endParaRPr sz="1300">
              <a:solidFill>
                <a:schemeClr val="lt1"/>
              </a:solidFill>
              <a:latin typeface="Montserrat Medium"/>
              <a:ea typeface="Montserrat Medium"/>
              <a:cs typeface="Montserrat Medium"/>
              <a:sym typeface="Montserrat Medium"/>
            </a:endParaRPr>
          </a:p>
        </p:txBody>
      </p:sp>
      <p:sp>
        <p:nvSpPr>
          <p:cNvPr id="364" name="Google Shape;364;p70"/>
          <p:cNvSpPr txBox="1"/>
          <p:nvPr/>
        </p:nvSpPr>
        <p:spPr>
          <a:xfrm>
            <a:off x="935925" y="2181500"/>
            <a:ext cx="789900" cy="2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Montserrat Medium"/>
                <a:ea typeface="Montserrat Medium"/>
                <a:cs typeface="Montserrat Medium"/>
                <a:sym typeface="Montserrat Medium"/>
              </a:rPr>
              <a:t>x.com</a:t>
            </a:r>
            <a:endParaRPr sz="800">
              <a:solidFill>
                <a:schemeClr val="accent1"/>
              </a:solidFill>
              <a:latin typeface="Montserrat Medium"/>
              <a:ea typeface="Montserrat Medium"/>
              <a:cs typeface="Montserrat Medium"/>
              <a:sym typeface="Montserrat Medium"/>
            </a:endParaRPr>
          </a:p>
        </p:txBody>
      </p:sp>
      <p:sp>
        <p:nvSpPr>
          <p:cNvPr id="365" name="Google Shape;365;p70"/>
          <p:cNvSpPr/>
          <p:nvPr/>
        </p:nvSpPr>
        <p:spPr>
          <a:xfrm>
            <a:off x="3470700" y="2135838"/>
            <a:ext cx="2355000" cy="1059000"/>
          </a:xfrm>
          <a:prstGeom prst="roundRect">
            <a:avLst>
              <a:gd fmla="val 16667" name="adj"/>
            </a:avLst>
          </a:prstGeom>
          <a:solidFill>
            <a:schemeClr val="dk1"/>
          </a:solidFill>
          <a:ln cap="flat" cmpd="sng" w="9525">
            <a:solidFill>
              <a:srgbClr val="3E3F4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50000"/>
              </a:lnSpc>
              <a:spcBef>
                <a:spcPts val="0"/>
              </a:spcBef>
              <a:spcAft>
                <a:spcPts val="0"/>
              </a:spcAft>
              <a:buNone/>
            </a:pPr>
            <a:r>
              <a:t/>
            </a:r>
            <a:endParaRPr/>
          </a:p>
          <a:p>
            <a:pPr indent="0" lvl="0" marL="0" marR="0" rtl="0" algn="ctr">
              <a:lnSpc>
                <a:spcPct val="50000"/>
              </a:lnSpc>
              <a:spcBef>
                <a:spcPts val="0"/>
              </a:spcBef>
              <a:spcAft>
                <a:spcPts val="0"/>
              </a:spcAft>
              <a:buNone/>
            </a:pPr>
            <a:r>
              <a:t/>
            </a:r>
            <a:endParaRPr sz="900">
              <a:solidFill>
                <a:schemeClr val="lt2"/>
              </a:solidFill>
              <a:latin typeface="Montserrat Medium"/>
              <a:ea typeface="Montserrat Medium"/>
              <a:cs typeface="Montserrat Medium"/>
              <a:sym typeface="Montserrat Medium"/>
            </a:endParaRPr>
          </a:p>
        </p:txBody>
      </p:sp>
      <p:sp>
        <p:nvSpPr>
          <p:cNvPr id="366" name="Google Shape;366;p70"/>
          <p:cNvSpPr txBox="1"/>
          <p:nvPr/>
        </p:nvSpPr>
        <p:spPr>
          <a:xfrm>
            <a:off x="3525875" y="2181500"/>
            <a:ext cx="789900" cy="2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Montserrat Medium"/>
                <a:ea typeface="Montserrat Medium"/>
                <a:cs typeface="Montserrat Medium"/>
                <a:sym typeface="Montserrat Medium"/>
              </a:rPr>
              <a:t>YouTube</a:t>
            </a:r>
            <a:endParaRPr sz="800">
              <a:solidFill>
                <a:schemeClr val="accent1"/>
              </a:solidFill>
              <a:latin typeface="Montserrat Medium"/>
              <a:ea typeface="Montserrat Medium"/>
              <a:cs typeface="Montserrat Medium"/>
              <a:sym typeface="Montserrat Medium"/>
            </a:endParaRPr>
          </a:p>
        </p:txBody>
      </p:sp>
      <p:sp>
        <p:nvSpPr>
          <p:cNvPr id="367" name="Google Shape;367;p70"/>
          <p:cNvSpPr/>
          <p:nvPr/>
        </p:nvSpPr>
        <p:spPr>
          <a:xfrm>
            <a:off x="6060650" y="2135838"/>
            <a:ext cx="2355000" cy="1059000"/>
          </a:xfrm>
          <a:prstGeom prst="roundRect">
            <a:avLst>
              <a:gd fmla="val 16667" name="adj"/>
            </a:avLst>
          </a:prstGeom>
          <a:solidFill>
            <a:schemeClr val="dk1"/>
          </a:solidFill>
          <a:ln cap="flat" cmpd="sng" w="9525">
            <a:solidFill>
              <a:srgbClr val="3E3F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t/>
            </a:r>
            <a:endParaRPr sz="1300">
              <a:solidFill>
                <a:schemeClr val="lt1"/>
              </a:solidFill>
              <a:latin typeface="Montserrat Medium"/>
              <a:ea typeface="Montserrat Medium"/>
              <a:cs typeface="Montserrat Medium"/>
              <a:sym typeface="Montserrat Medium"/>
            </a:endParaRPr>
          </a:p>
        </p:txBody>
      </p:sp>
      <p:sp>
        <p:nvSpPr>
          <p:cNvPr id="368" name="Google Shape;368;p70"/>
          <p:cNvSpPr txBox="1"/>
          <p:nvPr/>
        </p:nvSpPr>
        <p:spPr>
          <a:xfrm>
            <a:off x="6115825" y="2181500"/>
            <a:ext cx="789900" cy="2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Montserrat Medium"/>
                <a:ea typeface="Montserrat Medium"/>
                <a:cs typeface="Montserrat Medium"/>
                <a:sym typeface="Montserrat Medium"/>
              </a:rPr>
              <a:t>LinkedIn</a:t>
            </a:r>
            <a:endParaRPr sz="800">
              <a:solidFill>
                <a:schemeClr val="accent1"/>
              </a:solidFill>
              <a:latin typeface="Montserrat Medium"/>
              <a:ea typeface="Montserrat Medium"/>
              <a:cs typeface="Montserrat Medium"/>
              <a:sym typeface="Montserrat Medium"/>
            </a:endParaRPr>
          </a:p>
        </p:txBody>
      </p:sp>
      <p:sp>
        <p:nvSpPr>
          <p:cNvPr id="369" name="Google Shape;369;p70"/>
          <p:cNvSpPr/>
          <p:nvPr/>
        </p:nvSpPr>
        <p:spPr>
          <a:xfrm>
            <a:off x="880750" y="3429063"/>
            <a:ext cx="2355000" cy="1059000"/>
          </a:xfrm>
          <a:prstGeom prst="roundRect">
            <a:avLst>
              <a:gd fmla="val 16667" name="adj"/>
            </a:avLst>
          </a:prstGeom>
          <a:solidFill>
            <a:schemeClr val="dk1"/>
          </a:solidFill>
          <a:ln cap="flat" cmpd="sng" w="9525">
            <a:solidFill>
              <a:srgbClr val="3E3F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t/>
            </a:r>
            <a:endParaRPr sz="1300">
              <a:solidFill>
                <a:schemeClr val="lt1"/>
              </a:solidFill>
              <a:latin typeface="Montserrat Medium"/>
              <a:ea typeface="Montserrat Medium"/>
              <a:cs typeface="Montserrat Medium"/>
              <a:sym typeface="Montserrat Medium"/>
            </a:endParaRPr>
          </a:p>
        </p:txBody>
      </p:sp>
      <p:sp>
        <p:nvSpPr>
          <p:cNvPr id="370" name="Google Shape;370;p70"/>
          <p:cNvSpPr txBox="1"/>
          <p:nvPr/>
        </p:nvSpPr>
        <p:spPr>
          <a:xfrm>
            <a:off x="935925" y="3474725"/>
            <a:ext cx="1602600" cy="27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800">
                <a:solidFill>
                  <a:schemeClr val="accent1"/>
                </a:solidFill>
                <a:latin typeface="Montserrat Medium"/>
                <a:ea typeface="Montserrat Medium"/>
                <a:cs typeface="Montserrat Medium"/>
                <a:sym typeface="Montserrat Medium"/>
              </a:rPr>
              <a:t>Github</a:t>
            </a:r>
            <a:endParaRPr sz="800">
              <a:solidFill>
                <a:schemeClr val="accent1"/>
              </a:solidFill>
              <a:latin typeface="Montserrat Medium"/>
              <a:ea typeface="Montserrat Medium"/>
              <a:cs typeface="Montserrat Medium"/>
              <a:sym typeface="Montserrat Medium"/>
            </a:endParaRPr>
          </a:p>
        </p:txBody>
      </p:sp>
      <p:sp>
        <p:nvSpPr>
          <p:cNvPr id="371" name="Google Shape;371;p70"/>
          <p:cNvSpPr/>
          <p:nvPr/>
        </p:nvSpPr>
        <p:spPr>
          <a:xfrm>
            <a:off x="6060650" y="3429063"/>
            <a:ext cx="2355000" cy="1059000"/>
          </a:xfrm>
          <a:prstGeom prst="roundRect">
            <a:avLst>
              <a:gd fmla="val 16667" name="adj"/>
            </a:avLst>
          </a:prstGeom>
          <a:solidFill>
            <a:schemeClr val="dk1"/>
          </a:solidFill>
          <a:ln cap="flat" cmpd="sng" w="9525">
            <a:solidFill>
              <a:srgbClr val="3E3F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t/>
            </a:r>
            <a:endParaRPr sz="1300">
              <a:solidFill>
                <a:schemeClr val="lt1"/>
              </a:solidFill>
              <a:latin typeface="Montserrat Medium"/>
              <a:ea typeface="Montserrat Medium"/>
              <a:cs typeface="Montserrat Medium"/>
              <a:sym typeface="Montserrat Medium"/>
            </a:endParaRPr>
          </a:p>
        </p:txBody>
      </p:sp>
      <p:sp>
        <p:nvSpPr>
          <p:cNvPr id="372" name="Google Shape;372;p70"/>
          <p:cNvSpPr txBox="1"/>
          <p:nvPr/>
        </p:nvSpPr>
        <p:spPr>
          <a:xfrm>
            <a:off x="6115825" y="3474725"/>
            <a:ext cx="1602600" cy="27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800">
                <a:solidFill>
                  <a:schemeClr val="accent1"/>
                </a:solidFill>
                <a:latin typeface="Montserrat Medium"/>
                <a:ea typeface="Montserrat Medium"/>
                <a:cs typeface="Montserrat Medium"/>
                <a:sym typeface="Montserrat Medium"/>
              </a:rPr>
              <a:t>Email</a:t>
            </a:r>
            <a:endParaRPr sz="800">
              <a:solidFill>
                <a:schemeClr val="accent1"/>
              </a:solidFill>
              <a:latin typeface="Montserrat Medium"/>
              <a:ea typeface="Montserrat Medium"/>
              <a:cs typeface="Montserrat Medium"/>
              <a:sym typeface="Montserrat Medium"/>
            </a:endParaRPr>
          </a:p>
        </p:txBody>
      </p:sp>
      <p:sp>
        <p:nvSpPr>
          <p:cNvPr id="373" name="Google Shape;373;p70"/>
          <p:cNvSpPr/>
          <p:nvPr/>
        </p:nvSpPr>
        <p:spPr>
          <a:xfrm>
            <a:off x="3470700" y="3429063"/>
            <a:ext cx="2355000" cy="1059000"/>
          </a:xfrm>
          <a:prstGeom prst="roundRect">
            <a:avLst>
              <a:gd fmla="val 16667" name="adj"/>
            </a:avLst>
          </a:prstGeom>
          <a:solidFill>
            <a:schemeClr val="dk1"/>
          </a:solidFill>
          <a:ln cap="flat" cmpd="sng" w="9525">
            <a:solidFill>
              <a:srgbClr val="3E3F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t/>
            </a:r>
            <a:endParaRPr sz="1300">
              <a:solidFill>
                <a:schemeClr val="lt1"/>
              </a:solidFill>
              <a:latin typeface="Montserrat Medium"/>
              <a:ea typeface="Montserrat Medium"/>
              <a:cs typeface="Montserrat Medium"/>
              <a:sym typeface="Montserrat Medium"/>
            </a:endParaRPr>
          </a:p>
        </p:txBody>
      </p:sp>
      <p:sp>
        <p:nvSpPr>
          <p:cNvPr id="374" name="Google Shape;374;p70"/>
          <p:cNvSpPr txBox="1"/>
          <p:nvPr/>
        </p:nvSpPr>
        <p:spPr>
          <a:xfrm>
            <a:off x="3525875" y="3474725"/>
            <a:ext cx="2054400" cy="27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800">
                <a:solidFill>
                  <a:schemeClr val="accent1"/>
                </a:solidFill>
                <a:latin typeface="Montserrat Medium"/>
                <a:ea typeface="Montserrat Medium"/>
                <a:cs typeface="Montserrat Medium"/>
                <a:sym typeface="Montserrat Medium"/>
              </a:rPr>
              <a:t>Discord</a:t>
            </a:r>
            <a:endParaRPr sz="800">
              <a:solidFill>
                <a:schemeClr val="accent1"/>
              </a:solidFill>
              <a:latin typeface="Montserrat Medium"/>
              <a:ea typeface="Montserrat Medium"/>
              <a:cs typeface="Montserrat Medium"/>
              <a:sym typeface="Montserrat Medium"/>
            </a:endParaRPr>
          </a:p>
        </p:txBody>
      </p:sp>
      <p:sp>
        <p:nvSpPr>
          <p:cNvPr id="375" name="Google Shape;375;p70"/>
          <p:cNvSpPr txBox="1"/>
          <p:nvPr/>
        </p:nvSpPr>
        <p:spPr>
          <a:xfrm>
            <a:off x="3649950" y="3920850"/>
            <a:ext cx="19965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t/>
            </a:r>
            <a:endParaRPr sz="900">
              <a:solidFill>
                <a:srgbClr val="828283"/>
              </a:solidFill>
              <a:latin typeface="Montserrat Medium"/>
              <a:ea typeface="Montserrat Medium"/>
              <a:cs typeface="Montserrat Medium"/>
              <a:sym typeface="Montserrat Medium"/>
            </a:endParaRPr>
          </a:p>
        </p:txBody>
      </p:sp>
      <p:pic>
        <p:nvPicPr>
          <p:cNvPr id="376" name="Google Shape;376;p70"/>
          <p:cNvPicPr preferRelativeResize="0"/>
          <p:nvPr/>
        </p:nvPicPr>
        <p:blipFill>
          <a:blip r:embed="rId3">
            <a:alphaModFix/>
          </a:blip>
          <a:stretch>
            <a:fillRect/>
          </a:stretch>
        </p:blipFill>
        <p:spPr>
          <a:xfrm>
            <a:off x="6905723" y="2191513"/>
            <a:ext cx="927975" cy="947674"/>
          </a:xfrm>
          <a:prstGeom prst="rect">
            <a:avLst/>
          </a:prstGeom>
          <a:noFill/>
          <a:ln>
            <a:noFill/>
          </a:ln>
        </p:spPr>
      </p:pic>
      <p:pic>
        <p:nvPicPr>
          <p:cNvPr id="377" name="Google Shape;377;p70"/>
          <p:cNvPicPr preferRelativeResize="0"/>
          <p:nvPr/>
        </p:nvPicPr>
        <p:blipFill>
          <a:blip r:embed="rId4">
            <a:alphaModFix/>
          </a:blip>
          <a:stretch>
            <a:fillRect/>
          </a:stretch>
        </p:blipFill>
        <p:spPr>
          <a:xfrm>
            <a:off x="4376976" y="2191525"/>
            <a:ext cx="927975" cy="941250"/>
          </a:xfrm>
          <a:prstGeom prst="rect">
            <a:avLst/>
          </a:prstGeom>
          <a:solidFill>
            <a:schemeClr val="dk1"/>
          </a:solidFill>
          <a:ln cap="flat" cmpd="sng" w="9525">
            <a:solidFill>
              <a:srgbClr val="3E3F40"/>
            </a:solidFill>
            <a:prstDash val="solid"/>
            <a:round/>
            <a:headEnd len="sm" w="sm" type="none"/>
            <a:tailEnd len="sm" w="sm" type="none"/>
          </a:ln>
        </p:spPr>
      </p:pic>
      <p:pic>
        <p:nvPicPr>
          <p:cNvPr id="378" name="Google Shape;378;p70"/>
          <p:cNvPicPr preferRelativeResize="0"/>
          <p:nvPr/>
        </p:nvPicPr>
        <p:blipFill>
          <a:blip r:embed="rId5">
            <a:alphaModFix/>
          </a:blip>
          <a:stretch>
            <a:fillRect/>
          </a:stretch>
        </p:blipFill>
        <p:spPr>
          <a:xfrm>
            <a:off x="1758992" y="2191525"/>
            <a:ext cx="951084" cy="947650"/>
          </a:xfrm>
          <a:prstGeom prst="rect">
            <a:avLst/>
          </a:prstGeom>
          <a:solidFill>
            <a:schemeClr val="dk1"/>
          </a:solidFill>
          <a:ln cap="flat" cmpd="sng" w="9525">
            <a:solidFill>
              <a:srgbClr val="3E3F40"/>
            </a:solidFill>
            <a:prstDash val="solid"/>
            <a:round/>
            <a:headEnd len="sm" w="sm" type="none"/>
            <a:tailEnd len="sm" w="sm" type="none"/>
          </a:ln>
        </p:spPr>
      </p:pic>
      <p:pic>
        <p:nvPicPr>
          <p:cNvPr descr="Fayil:X logo twitter new brand icon.svg - Wikipedia" id="379" name="Google Shape;379;p70"/>
          <p:cNvPicPr preferRelativeResize="0"/>
          <p:nvPr/>
        </p:nvPicPr>
        <p:blipFill>
          <a:blip r:embed="rId6">
            <a:alphaModFix/>
          </a:blip>
          <a:stretch>
            <a:fillRect/>
          </a:stretch>
        </p:blipFill>
        <p:spPr>
          <a:xfrm>
            <a:off x="1002200" y="2547000"/>
            <a:ext cx="342200" cy="342200"/>
          </a:xfrm>
          <a:prstGeom prst="rect">
            <a:avLst/>
          </a:prstGeom>
          <a:noFill/>
          <a:ln>
            <a:noFill/>
          </a:ln>
        </p:spPr>
      </p:pic>
      <p:pic>
        <p:nvPicPr>
          <p:cNvPr descr="File:YouTube full-color icon (2017).svg - Wikipedia" id="380" name="Google Shape;380;p70"/>
          <p:cNvPicPr preferRelativeResize="0"/>
          <p:nvPr/>
        </p:nvPicPr>
        <p:blipFill>
          <a:blip r:embed="rId7">
            <a:alphaModFix/>
          </a:blip>
          <a:stretch>
            <a:fillRect/>
          </a:stretch>
        </p:blipFill>
        <p:spPr>
          <a:xfrm>
            <a:off x="3620050" y="2587655"/>
            <a:ext cx="372611" cy="260900"/>
          </a:xfrm>
          <a:prstGeom prst="rect">
            <a:avLst/>
          </a:prstGeom>
          <a:noFill/>
          <a:ln>
            <a:noFill/>
          </a:ln>
        </p:spPr>
      </p:pic>
      <p:pic>
        <p:nvPicPr>
          <p:cNvPr descr="LinkedIn icon | You may use this icon for your own blog, web… | Flickr" id="381" name="Google Shape;381;p70"/>
          <p:cNvPicPr preferRelativeResize="0"/>
          <p:nvPr/>
        </p:nvPicPr>
        <p:blipFill>
          <a:blip r:embed="rId8">
            <a:alphaModFix/>
          </a:blip>
          <a:stretch>
            <a:fillRect/>
          </a:stretch>
        </p:blipFill>
        <p:spPr>
          <a:xfrm>
            <a:off x="6225363" y="2587638"/>
            <a:ext cx="405573" cy="342199"/>
          </a:xfrm>
          <a:prstGeom prst="rect">
            <a:avLst/>
          </a:prstGeom>
          <a:noFill/>
          <a:ln>
            <a:noFill/>
          </a:ln>
        </p:spPr>
      </p:pic>
      <p:pic>
        <p:nvPicPr>
          <p:cNvPr id="382" name="Google Shape;382;p70"/>
          <p:cNvPicPr preferRelativeResize="0"/>
          <p:nvPr/>
        </p:nvPicPr>
        <p:blipFill>
          <a:blip r:embed="rId9">
            <a:alphaModFix/>
          </a:blip>
          <a:stretch>
            <a:fillRect/>
          </a:stretch>
        </p:blipFill>
        <p:spPr>
          <a:xfrm>
            <a:off x="1725824" y="3476061"/>
            <a:ext cx="951075" cy="965035"/>
          </a:xfrm>
          <a:prstGeom prst="rect">
            <a:avLst/>
          </a:prstGeom>
          <a:solidFill>
            <a:srgbClr val="161616"/>
          </a:solidFill>
          <a:ln cap="flat" cmpd="sng" w="9525">
            <a:solidFill>
              <a:schemeClr val="accent3"/>
            </a:solidFill>
            <a:prstDash val="solid"/>
            <a:round/>
            <a:headEnd len="sm" w="sm" type="none"/>
            <a:tailEnd len="sm" w="sm" type="none"/>
          </a:ln>
        </p:spPr>
      </p:pic>
      <p:pic>
        <p:nvPicPr>
          <p:cNvPr id="383" name="Google Shape;383;p70"/>
          <p:cNvPicPr preferRelativeResize="0"/>
          <p:nvPr/>
        </p:nvPicPr>
        <p:blipFill>
          <a:blip r:embed="rId10">
            <a:alphaModFix/>
          </a:blip>
          <a:stretch>
            <a:fillRect/>
          </a:stretch>
        </p:blipFill>
        <p:spPr>
          <a:xfrm>
            <a:off x="1002203" y="3836446"/>
            <a:ext cx="405551" cy="406543"/>
          </a:xfrm>
          <a:prstGeom prst="rect">
            <a:avLst/>
          </a:prstGeom>
          <a:noFill/>
          <a:ln>
            <a:noFill/>
          </a:ln>
        </p:spPr>
      </p:pic>
      <p:pic>
        <p:nvPicPr>
          <p:cNvPr id="384" name="Google Shape;384;p70"/>
          <p:cNvPicPr preferRelativeResize="0"/>
          <p:nvPr/>
        </p:nvPicPr>
        <p:blipFill>
          <a:blip r:embed="rId11">
            <a:alphaModFix/>
          </a:blip>
          <a:stretch>
            <a:fillRect/>
          </a:stretch>
        </p:blipFill>
        <p:spPr>
          <a:xfrm>
            <a:off x="6905727" y="3491335"/>
            <a:ext cx="927975" cy="934482"/>
          </a:xfrm>
          <a:prstGeom prst="rect">
            <a:avLst/>
          </a:prstGeom>
          <a:noFill/>
          <a:ln>
            <a:noFill/>
          </a:ln>
        </p:spPr>
      </p:pic>
      <p:pic>
        <p:nvPicPr>
          <p:cNvPr descr="Mail Icon White on Grey | Free SVG" id="385" name="Google Shape;385;p70"/>
          <p:cNvPicPr preferRelativeResize="0"/>
          <p:nvPr/>
        </p:nvPicPr>
        <p:blipFill>
          <a:blip r:embed="rId12">
            <a:alphaModFix/>
          </a:blip>
          <a:stretch>
            <a:fillRect/>
          </a:stretch>
        </p:blipFill>
        <p:spPr>
          <a:xfrm>
            <a:off x="6154485" y="3836950"/>
            <a:ext cx="405550" cy="405570"/>
          </a:xfrm>
          <a:prstGeom prst="rect">
            <a:avLst/>
          </a:prstGeom>
          <a:noFill/>
          <a:ln>
            <a:noFill/>
          </a:ln>
        </p:spPr>
      </p:pic>
      <p:pic>
        <p:nvPicPr>
          <p:cNvPr id="386" name="Google Shape;386;p70"/>
          <p:cNvPicPr preferRelativeResize="0"/>
          <p:nvPr/>
        </p:nvPicPr>
        <p:blipFill>
          <a:blip r:embed="rId13">
            <a:alphaModFix/>
          </a:blip>
          <a:stretch>
            <a:fillRect/>
          </a:stretch>
        </p:blipFill>
        <p:spPr>
          <a:xfrm>
            <a:off x="4395923" y="3474723"/>
            <a:ext cx="927975" cy="927975"/>
          </a:xfrm>
          <a:prstGeom prst="rect">
            <a:avLst/>
          </a:prstGeom>
          <a:solidFill>
            <a:schemeClr val="dk1"/>
          </a:solidFill>
          <a:ln cap="flat" cmpd="sng" w="9525">
            <a:solidFill>
              <a:srgbClr val="3E3F40"/>
            </a:solidFill>
            <a:prstDash val="solid"/>
            <a:round/>
            <a:headEnd len="sm" w="sm" type="none"/>
            <a:tailEnd len="sm" w="sm" type="none"/>
          </a:ln>
        </p:spPr>
      </p:pic>
      <p:pic>
        <p:nvPicPr>
          <p:cNvPr id="387" name="Google Shape;387;p70"/>
          <p:cNvPicPr preferRelativeResize="0"/>
          <p:nvPr/>
        </p:nvPicPr>
        <p:blipFill>
          <a:blip r:embed="rId14">
            <a:alphaModFix/>
          </a:blip>
          <a:stretch>
            <a:fillRect/>
          </a:stretch>
        </p:blipFill>
        <p:spPr>
          <a:xfrm>
            <a:off x="3572563" y="3805951"/>
            <a:ext cx="467575" cy="467575"/>
          </a:xfrm>
          <a:prstGeom prst="rect">
            <a:avLst/>
          </a:prstGeom>
          <a:noFill/>
          <a:ln>
            <a:noFill/>
          </a:ln>
        </p:spPr>
      </p:pic>
      <p:sp>
        <p:nvSpPr>
          <p:cNvPr id="388" name="Google Shape;388;p70"/>
          <p:cNvSpPr/>
          <p:nvPr/>
        </p:nvSpPr>
        <p:spPr>
          <a:xfrm>
            <a:off x="608625" y="435250"/>
            <a:ext cx="3135600" cy="1059000"/>
          </a:xfrm>
          <a:prstGeom prst="roundRect">
            <a:avLst>
              <a:gd fmla="val 7624" name="adj"/>
            </a:avLst>
          </a:prstGeom>
          <a:solidFill>
            <a:schemeClr val="dk1"/>
          </a:solidFill>
          <a:ln cap="flat" cmpd="sng" w="5950">
            <a:solidFill>
              <a:schemeClr val="lt1"/>
            </a:solidFill>
            <a:prstDash val="solid"/>
            <a:round/>
            <a:headEnd len="sm" w="sm" type="none"/>
            <a:tailEnd len="sm" w="sm" type="none"/>
          </a:ln>
        </p:spPr>
        <p:txBody>
          <a:bodyPr anchorCtr="0" anchor="ctr" bIns="57075" lIns="57075" spcFirstLastPara="1" rIns="57075" wrap="square" tIns="57075">
            <a:noAutofit/>
          </a:bodyPr>
          <a:lstStyle/>
          <a:p>
            <a:pPr indent="0" lvl="0" marL="0" rtl="0" algn="ctr">
              <a:spcBef>
                <a:spcPts val="0"/>
              </a:spcBef>
              <a:spcAft>
                <a:spcPts val="0"/>
              </a:spcAft>
              <a:buNone/>
            </a:pPr>
            <a:r>
              <a:t/>
            </a:r>
            <a:endParaRPr sz="873">
              <a:latin typeface="Montserrat"/>
              <a:ea typeface="Montserrat"/>
              <a:cs typeface="Montserrat"/>
              <a:sym typeface="Montserrat"/>
            </a:endParaRPr>
          </a:p>
        </p:txBody>
      </p:sp>
      <p:pic>
        <p:nvPicPr>
          <p:cNvPr id="389" name="Google Shape;389;p70" title="cartoon_head_640.png"/>
          <p:cNvPicPr preferRelativeResize="0"/>
          <p:nvPr>
            <p:ph idx="2" type="pic"/>
          </p:nvPr>
        </p:nvPicPr>
        <p:blipFill rotWithShape="1">
          <a:blip r:embed="rId15">
            <a:alphaModFix/>
          </a:blip>
          <a:srcRect b="0" l="10667" r="10660" t="0"/>
          <a:stretch/>
        </p:blipFill>
        <p:spPr>
          <a:xfrm>
            <a:off x="648977" y="492266"/>
            <a:ext cx="1120200" cy="945000"/>
          </a:xfrm>
          <a:prstGeom prst="roundRect">
            <a:avLst>
              <a:gd fmla="val 16667" name="adj"/>
            </a:avLst>
          </a:prstGeom>
          <a:noFill/>
          <a:ln cap="flat" cmpd="sng" w="9525">
            <a:solidFill>
              <a:srgbClr val="5C6370"/>
            </a:solidFill>
            <a:prstDash val="solid"/>
            <a:round/>
            <a:headEnd len="sm" w="sm" type="none"/>
            <a:tailEnd len="sm" w="sm" type="none"/>
          </a:ln>
        </p:spPr>
      </p:pic>
      <p:sp>
        <p:nvSpPr>
          <p:cNvPr id="390" name="Google Shape;390;p70"/>
          <p:cNvSpPr txBox="1"/>
          <p:nvPr/>
        </p:nvSpPr>
        <p:spPr>
          <a:xfrm>
            <a:off x="1772950" y="476645"/>
            <a:ext cx="2219700" cy="945000"/>
          </a:xfrm>
          <a:prstGeom prst="rect">
            <a:avLst/>
          </a:prstGeom>
          <a:noFill/>
          <a:ln>
            <a:noFill/>
          </a:ln>
        </p:spPr>
        <p:txBody>
          <a:bodyPr anchorCtr="0" anchor="t" bIns="57075" lIns="57075" spcFirstLastPara="1" rIns="57075" wrap="square" tIns="57075">
            <a:noAutofit/>
          </a:bodyPr>
          <a:lstStyle/>
          <a:p>
            <a:pPr indent="0" lvl="0" marL="0" rtl="0" algn="l">
              <a:spcBef>
                <a:spcPts val="0"/>
              </a:spcBef>
              <a:spcAft>
                <a:spcPts val="0"/>
              </a:spcAft>
              <a:buNone/>
            </a:pPr>
            <a:r>
              <a:rPr lang="en" sz="1123">
                <a:solidFill>
                  <a:srgbClr val="FFFFFF"/>
                </a:solidFill>
                <a:latin typeface="Montserrat"/>
                <a:ea typeface="Montserrat"/>
                <a:cs typeface="Montserrat"/>
                <a:sym typeface="Montserrat"/>
              </a:rPr>
              <a:t>DAVID PARRY</a:t>
            </a:r>
            <a:endParaRPr sz="1123">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499">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435">
                <a:solidFill>
                  <a:schemeClr val="accent1"/>
                </a:solidFill>
                <a:latin typeface="Montserrat Medium"/>
                <a:ea typeface="Montserrat Medium"/>
                <a:cs typeface="Montserrat Medium"/>
                <a:sym typeface="Montserrat Medium"/>
              </a:rPr>
              <a:t>Software Developer Developer Advocate</a:t>
            </a:r>
            <a:r>
              <a:rPr lang="en" sz="499">
                <a:solidFill>
                  <a:srgbClr val="828283"/>
                </a:solidFill>
                <a:latin typeface="Montserrat"/>
                <a:ea typeface="Montserrat"/>
                <a:cs typeface="Montserrat"/>
                <a:sym typeface="Montserrat"/>
              </a:rPr>
              <a:t> </a:t>
            </a:r>
            <a:endParaRPr sz="499">
              <a:solidFill>
                <a:srgbClr val="828283"/>
              </a:solidFill>
              <a:latin typeface="Montserrat"/>
              <a:ea typeface="Montserrat"/>
              <a:cs typeface="Montserrat"/>
              <a:sym typeface="Montserrat"/>
            </a:endParaRPr>
          </a:p>
        </p:txBody>
      </p:sp>
      <p:sp>
        <p:nvSpPr>
          <p:cNvPr id="391" name="Google Shape;391;p70"/>
          <p:cNvSpPr/>
          <p:nvPr/>
        </p:nvSpPr>
        <p:spPr>
          <a:xfrm>
            <a:off x="5323900" y="383825"/>
            <a:ext cx="2798700" cy="1245300"/>
          </a:xfrm>
          <a:prstGeom prst="roundRect">
            <a:avLst>
              <a:gd fmla="val 8641" name="adj"/>
            </a:avLst>
          </a:prstGeom>
          <a:solidFill>
            <a:srgbClr val="161616"/>
          </a:solidFill>
          <a:ln cap="flat" cmpd="sng" w="7550">
            <a:solidFill>
              <a:srgbClr val="2A2A2A"/>
            </a:solidFill>
            <a:prstDash val="solid"/>
            <a:round/>
            <a:headEnd len="sm" w="sm" type="none"/>
            <a:tailEnd len="sm" w="sm" type="none"/>
          </a:ln>
        </p:spPr>
        <p:txBody>
          <a:bodyPr anchorCtr="0" anchor="ctr" bIns="72400" lIns="72400" spcFirstLastPara="1" rIns="72400" wrap="square" tIns="72400">
            <a:noAutofit/>
          </a:bodyPr>
          <a:lstStyle/>
          <a:p>
            <a:pPr indent="0" lvl="0" marL="0" rtl="0" algn="ctr">
              <a:spcBef>
                <a:spcPts val="0"/>
              </a:spcBef>
              <a:spcAft>
                <a:spcPts val="0"/>
              </a:spcAft>
              <a:buNone/>
            </a:pPr>
            <a:r>
              <a:t/>
            </a:r>
            <a:endParaRPr sz="1108">
              <a:latin typeface="Montserrat"/>
              <a:ea typeface="Montserrat"/>
              <a:cs typeface="Montserrat"/>
              <a:sym typeface="Montserrat"/>
            </a:endParaRPr>
          </a:p>
        </p:txBody>
      </p:sp>
      <p:sp>
        <p:nvSpPr>
          <p:cNvPr id="392" name="Google Shape;392;p70"/>
          <p:cNvSpPr/>
          <p:nvPr/>
        </p:nvSpPr>
        <p:spPr>
          <a:xfrm>
            <a:off x="5510017" y="546635"/>
            <a:ext cx="2490300" cy="903000"/>
          </a:xfrm>
          <a:prstGeom prst="roundRect">
            <a:avLst>
              <a:gd fmla="val 8700" name="adj"/>
            </a:avLst>
          </a:prstGeom>
          <a:solidFill>
            <a:srgbClr val="0E0F10"/>
          </a:solidFill>
          <a:ln cap="flat" cmpd="sng" w="7550">
            <a:solidFill>
              <a:srgbClr val="6E6E6E"/>
            </a:solidFill>
            <a:prstDash val="solid"/>
            <a:round/>
            <a:headEnd len="sm" w="sm" type="none"/>
            <a:tailEnd len="sm" w="sm" type="none"/>
          </a:ln>
        </p:spPr>
        <p:txBody>
          <a:bodyPr anchorCtr="0" anchor="ctr" bIns="72400" lIns="72400" spcFirstLastPara="1" rIns="72400" wrap="square" tIns="72400">
            <a:noAutofit/>
          </a:bodyPr>
          <a:lstStyle/>
          <a:p>
            <a:pPr indent="0" lvl="0" marL="0" rtl="0" algn="ctr">
              <a:spcBef>
                <a:spcPts val="0"/>
              </a:spcBef>
              <a:spcAft>
                <a:spcPts val="0"/>
              </a:spcAft>
              <a:buNone/>
            </a:pPr>
            <a:r>
              <a:t/>
            </a:r>
            <a:endParaRPr sz="1108">
              <a:latin typeface="Montserrat"/>
              <a:ea typeface="Montserrat"/>
              <a:cs typeface="Montserrat"/>
              <a:sym typeface="Montserrat"/>
            </a:endParaRPr>
          </a:p>
        </p:txBody>
      </p:sp>
      <p:sp>
        <p:nvSpPr>
          <p:cNvPr id="393" name="Google Shape;393;p70"/>
          <p:cNvSpPr txBox="1"/>
          <p:nvPr/>
        </p:nvSpPr>
        <p:spPr>
          <a:xfrm>
            <a:off x="6386485" y="582635"/>
            <a:ext cx="1546200" cy="681300"/>
          </a:xfrm>
          <a:prstGeom prst="rect">
            <a:avLst/>
          </a:prstGeom>
          <a:noFill/>
          <a:ln>
            <a:noFill/>
          </a:ln>
        </p:spPr>
        <p:txBody>
          <a:bodyPr anchorCtr="0" anchor="t" bIns="72400" lIns="72400" spcFirstLastPara="1" rIns="72400" wrap="square" tIns="72400">
            <a:noAutofit/>
          </a:bodyPr>
          <a:lstStyle/>
          <a:p>
            <a:pPr indent="0" lvl="0" marL="0" rtl="0" algn="l">
              <a:lnSpc>
                <a:spcPct val="115000"/>
              </a:lnSpc>
              <a:spcBef>
                <a:spcPts val="0"/>
              </a:spcBef>
              <a:spcAft>
                <a:spcPts val="0"/>
              </a:spcAft>
              <a:buNone/>
            </a:pPr>
            <a:r>
              <a:rPr lang="en" sz="871">
                <a:solidFill>
                  <a:srgbClr val="FFFFFF"/>
                </a:solidFill>
                <a:latin typeface="Montserrat"/>
                <a:ea typeface="Montserrat"/>
                <a:cs typeface="Montserrat"/>
                <a:sym typeface="Montserrat"/>
              </a:rPr>
              <a:t>Nnenna Ndukwe</a:t>
            </a:r>
            <a:endParaRPr sz="871">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792">
                <a:solidFill>
                  <a:srgbClr val="828283"/>
                </a:solidFill>
                <a:latin typeface="Montserrat"/>
                <a:ea typeface="Montserrat"/>
                <a:cs typeface="Montserrat"/>
                <a:sym typeface="Montserrat"/>
              </a:rPr>
              <a:t>Developer Relations Lead</a:t>
            </a:r>
            <a:endParaRPr sz="792">
              <a:solidFill>
                <a:srgbClr val="828283"/>
              </a:solidFill>
              <a:latin typeface="Montserrat"/>
              <a:ea typeface="Montserrat"/>
              <a:cs typeface="Montserrat"/>
              <a:sym typeface="Montserrat"/>
            </a:endParaRPr>
          </a:p>
        </p:txBody>
      </p:sp>
      <p:pic>
        <p:nvPicPr>
          <p:cNvPr id="394" name="Google Shape;394;p70"/>
          <p:cNvPicPr preferRelativeResize="0"/>
          <p:nvPr/>
        </p:nvPicPr>
        <p:blipFill>
          <a:blip r:embed="rId16">
            <a:alphaModFix/>
          </a:blip>
          <a:stretch>
            <a:fillRect/>
          </a:stretch>
        </p:blipFill>
        <p:spPr>
          <a:xfrm>
            <a:off x="6747255" y="1023937"/>
            <a:ext cx="824433" cy="425898"/>
          </a:xfrm>
          <a:prstGeom prst="rect">
            <a:avLst/>
          </a:prstGeom>
          <a:noFill/>
          <a:ln>
            <a:noFill/>
          </a:ln>
        </p:spPr>
      </p:pic>
      <p:pic>
        <p:nvPicPr>
          <p:cNvPr id="395" name="Google Shape;395;p70" title="nnenna-headshot.jpeg"/>
          <p:cNvPicPr preferRelativeResize="0"/>
          <p:nvPr/>
        </p:nvPicPr>
        <p:blipFill>
          <a:blip r:embed="rId17">
            <a:alphaModFix/>
          </a:blip>
          <a:stretch>
            <a:fillRect/>
          </a:stretch>
        </p:blipFill>
        <p:spPr>
          <a:xfrm>
            <a:off x="5611699" y="619001"/>
            <a:ext cx="774784" cy="7747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71"/>
          <p:cNvSpPr txBox="1"/>
          <p:nvPr/>
        </p:nvSpPr>
        <p:spPr>
          <a:xfrm>
            <a:off x="916175" y="1374275"/>
            <a:ext cx="342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p:txBody>
      </p:sp>
      <p:sp>
        <p:nvSpPr>
          <p:cNvPr id="401" name="Google Shape;401;p71"/>
          <p:cNvSpPr txBox="1"/>
          <p:nvPr/>
        </p:nvSpPr>
        <p:spPr>
          <a:xfrm>
            <a:off x="779350" y="915250"/>
            <a:ext cx="7992300" cy="406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300">
                <a:solidFill>
                  <a:schemeClr val="lt1"/>
                </a:solidFill>
              </a:rPr>
              <a:t>• </a:t>
            </a:r>
            <a:r>
              <a:rPr b="1" lang="en" sz="1300">
                <a:solidFill>
                  <a:schemeClr val="lt1"/>
                </a:solidFill>
              </a:rPr>
              <a:t>Build a complete MCP server</a:t>
            </a:r>
            <a:r>
              <a:rPr lang="en" sz="1300">
                <a:solidFill>
                  <a:schemeClr val="lt1"/>
                </a:solidFill>
              </a:rPr>
              <a:t> from scratch in Python</a:t>
            </a:r>
            <a:endParaRPr sz="1300">
              <a:solidFill>
                <a:schemeClr val="lt1"/>
              </a:solidFill>
            </a:endParaRPr>
          </a:p>
          <a:p>
            <a:pPr indent="-311150" lvl="0" marL="457200" rtl="0" algn="l">
              <a:lnSpc>
                <a:spcPct val="115000"/>
              </a:lnSpc>
              <a:spcBef>
                <a:spcPts val="1200"/>
              </a:spcBef>
              <a:spcAft>
                <a:spcPts val="0"/>
              </a:spcAft>
              <a:buClr>
                <a:schemeClr val="lt1"/>
              </a:buClr>
              <a:buSzPts val="1300"/>
              <a:buChar char="●"/>
            </a:pPr>
            <a:r>
              <a:rPr lang="en" sz="1300">
                <a:solidFill>
                  <a:schemeClr val="lt1"/>
                </a:solidFill>
              </a:rPr>
              <a:t>JSON-RPC transport layer</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Protocol handshake &amp; message routing</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Resources, Tools &amp; Prompts capabilities</a:t>
            </a:r>
            <a:endParaRPr sz="1300">
              <a:solidFill>
                <a:schemeClr val="lt1"/>
              </a:solidFill>
            </a:endParaRPr>
          </a:p>
          <a:p>
            <a:pPr indent="0" lvl="0" marL="0" rtl="0" algn="l">
              <a:lnSpc>
                <a:spcPct val="115000"/>
              </a:lnSpc>
              <a:spcBef>
                <a:spcPts val="1200"/>
              </a:spcBef>
              <a:spcAft>
                <a:spcPts val="0"/>
              </a:spcAft>
              <a:buNone/>
            </a:pPr>
            <a:r>
              <a:rPr lang="en" sz="1300">
                <a:solidFill>
                  <a:schemeClr val="lt1"/>
                </a:solidFill>
              </a:rPr>
              <a:t>• </a:t>
            </a:r>
            <a:r>
              <a:rPr b="1" lang="en" sz="1300">
                <a:solidFill>
                  <a:schemeClr val="lt1"/>
                </a:solidFill>
              </a:rPr>
              <a:t>Create powerful AI Agent analysis tool that work with MCP server Tool</a:t>
            </a:r>
            <a:endParaRPr b="1" sz="1300">
              <a:solidFill>
                <a:schemeClr val="lt1"/>
              </a:solidFill>
            </a:endParaRPr>
          </a:p>
          <a:p>
            <a:pPr indent="-311150" lvl="0" marL="457200" rtl="0" algn="l">
              <a:lnSpc>
                <a:spcPct val="115000"/>
              </a:lnSpc>
              <a:spcBef>
                <a:spcPts val="1200"/>
              </a:spcBef>
              <a:spcAft>
                <a:spcPts val="0"/>
              </a:spcAft>
              <a:buClr>
                <a:schemeClr val="lt1"/>
              </a:buClr>
              <a:buSzPts val="1300"/>
              <a:buChar char="●"/>
            </a:pPr>
            <a:r>
              <a:rPr lang="en" sz="1300">
                <a:solidFill>
                  <a:schemeClr val="lt1"/>
                </a:solidFill>
              </a:rPr>
              <a:t>Keyword search across codebases</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Structured data extraction</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Seamless agent integration</a:t>
            </a:r>
            <a:endParaRPr sz="1300">
              <a:solidFill>
                <a:schemeClr val="lt1"/>
              </a:solidFill>
            </a:endParaRPr>
          </a:p>
          <a:p>
            <a:pPr indent="0" lvl="0" marL="0" rtl="0" algn="l">
              <a:lnSpc>
                <a:spcPct val="115000"/>
              </a:lnSpc>
              <a:spcBef>
                <a:spcPts val="1200"/>
              </a:spcBef>
              <a:spcAft>
                <a:spcPts val="0"/>
              </a:spcAft>
              <a:buNone/>
            </a:pPr>
            <a:r>
              <a:rPr lang="en" sz="1300">
                <a:solidFill>
                  <a:schemeClr val="lt1"/>
                </a:solidFill>
              </a:rPr>
              <a:t>• </a:t>
            </a:r>
            <a:r>
              <a:rPr b="1" lang="en" sz="1300">
                <a:solidFill>
                  <a:schemeClr val="lt1"/>
                </a:solidFill>
              </a:rPr>
              <a:t>Bridge deterministic tools with intelligent agents</a:t>
            </a:r>
            <a:endParaRPr b="1" sz="1300">
              <a:solidFill>
                <a:schemeClr val="lt1"/>
              </a:solidFill>
            </a:endParaRPr>
          </a:p>
          <a:p>
            <a:pPr indent="-311150" lvl="0" marL="457200" rtl="0" algn="l">
              <a:lnSpc>
                <a:spcPct val="115000"/>
              </a:lnSpc>
              <a:spcBef>
                <a:spcPts val="1200"/>
              </a:spcBef>
              <a:spcAft>
                <a:spcPts val="0"/>
              </a:spcAft>
              <a:buClr>
                <a:schemeClr val="lt1"/>
              </a:buClr>
              <a:buSzPts val="1300"/>
              <a:buChar char="●"/>
            </a:pPr>
            <a:r>
              <a:rPr lang="en" sz="1300">
                <a:solidFill>
                  <a:schemeClr val="lt1"/>
                </a:solidFill>
              </a:rPr>
              <a:t>MCP tools handle the "what" (data collection)</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AI agents provide the "why" (insights &amp; context)</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en" sz="1300">
                <a:solidFill>
                  <a:schemeClr val="lt1"/>
                </a:solidFill>
              </a:rPr>
              <a:t>Together: Raw data → Actionable intelligence</a:t>
            </a:r>
            <a:endParaRPr sz="1300">
              <a:solidFill>
                <a:schemeClr val="lt1"/>
              </a:solidFill>
            </a:endParaRPr>
          </a:p>
          <a:p>
            <a:pPr indent="0" lvl="0" marL="0" rtl="0" algn="l">
              <a:lnSpc>
                <a:spcPct val="115000"/>
              </a:lnSpc>
              <a:spcBef>
                <a:spcPts val="1200"/>
              </a:spcBef>
              <a:spcAft>
                <a:spcPts val="1200"/>
              </a:spcAft>
              <a:buNone/>
            </a:pPr>
            <a:r>
              <a:t/>
            </a:r>
            <a:endParaRPr sz="1300">
              <a:solidFill>
                <a:schemeClr val="lt1"/>
              </a:solidFill>
              <a:latin typeface="Roboto Mono"/>
              <a:ea typeface="Roboto Mono"/>
              <a:cs typeface="Roboto Mono"/>
              <a:sym typeface="Roboto Mono"/>
            </a:endParaRPr>
          </a:p>
        </p:txBody>
      </p:sp>
      <p:sp>
        <p:nvSpPr>
          <p:cNvPr id="402" name="Google Shape;402;p71"/>
          <p:cNvSpPr txBox="1"/>
          <p:nvPr/>
        </p:nvSpPr>
        <p:spPr>
          <a:xfrm>
            <a:off x="543300" y="167000"/>
            <a:ext cx="8057400" cy="497400"/>
          </a:xfrm>
          <a:prstGeom prst="rect">
            <a:avLst/>
          </a:prstGeom>
          <a:noFill/>
          <a:ln>
            <a:noFill/>
          </a:ln>
        </p:spPr>
        <p:txBody>
          <a:bodyPr anchorCtr="0" anchor="ctr" bIns="91425" lIns="0" spcFirstLastPara="1" rIns="91425" wrap="square" tIns="91425">
            <a:noAutofit/>
          </a:bodyPr>
          <a:lstStyle/>
          <a:p>
            <a:pPr indent="0" lvl="0" marL="0" rtl="0" algn="ctr">
              <a:lnSpc>
                <a:spcPct val="115000"/>
              </a:lnSpc>
              <a:spcBef>
                <a:spcPts val="1800"/>
              </a:spcBef>
              <a:spcAft>
                <a:spcPts val="400"/>
              </a:spcAft>
              <a:buNone/>
            </a:pPr>
            <a:r>
              <a:rPr b="1" lang="en" sz="2300">
                <a:solidFill>
                  <a:schemeClr val="lt1"/>
                </a:solidFill>
              </a:rPr>
              <a:t>🚀 What You'll Build: MCP Server + AI Agent Integration</a:t>
            </a:r>
            <a:endParaRPr sz="29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72"/>
          <p:cNvSpPr txBox="1"/>
          <p:nvPr/>
        </p:nvSpPr>
        <p:spPr>
          <a:xfrm>
            <a:off x="916175" y="1374275"/>
            <a:ext cx="342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p:txBody>
      </p:sp>
      <p:sp>
        <p:nvSpPr>
          <p:cNvPr id="408" name="Google Shape;408;p72"/>
          <p:cNvSpPr txBox="1"/>
          <p:nvPr/>
        </p:nvSpPr>
        <p:spPr>
          <a:xfrm>
            <a:off x="916175" y="1712975"/>
            <a:ext cx="7992300" cy="25398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200000"/>
              </a:lnSpc>
              <a:spcBef>
                <a:spcPts val="1200"/>
              </a:spcBef>
              <a:spcAft>
                <a:spcPts val="0"/>
              </a:spcAft>
              <a:buClr>
                <a:schemeClr val="lt1"/>
              </a:buClr>
              <a:buSzPts val="1700"/>
              <a:buChar char="●"/>
            </a:pPr>
            <a:r>
              <a:rPr lang="en" sz="1700">
                <a:solidFill>
                  <a:schemeClr val="lt1"/>
                </a:solidFill>
              </a:rPr>
              <a:t>Chapter 1 → Transport Layer Foundation</a:t>
            </a:r>
            <a:endParaRPr sz="1700">
              <a:solidFill>
                <a:schemeClr val="lt1"/>
              </a:solidFill>
            </a:endParaRPr>
          </a:p>
          <a:p>
            <a:pPr indent="-336550" lvl="0" marL="457200" marR="0" rtl="0" algn="l">
              <a:lnSpc>
                <a:spcPct val="200000"/>
              </a:lnSpc>
              <a:spcBef>
                <a:spcPts val="0"/>
              </a:spcBef>
              <a:spcAft>
                <a:spcPts val="0"/>
              </a:spcAft>
              <a:buClr>
                <a:schemeClr val="lt1"/>
              </a:buClr>
              <a:buSzPts val="1700"/>
              <a:buChar char="●"/>
            </a:pPr>
            <a:r>
              <a:rPr lang="en" sz="1700">
                <a:solidFill>
                  <a:schemeClr val="lt1"/>
                </a:solidFill>
              </a:rPr>
              <a:t>Chapter 2 → JSON-RPC Protocol Deep Dive</a:t>
            </a:r>
            <a:endParaRPr sz="1700">
              <a:solidFill>
                <a:schemeClr val="lt1"/>
              </a:solidFill>
            </a:endParaRPr>
          </a:p>
          <a:p>
            <a:pPr indent="-336550" lvl="0" marL="457200" marR="0" rtl="0" algn="l">
              <a:lnSpc>
                <a:spcPct val="200000"/>
              </a:lnSpc>
              <a:spcBef>
                <a:spcPts val="0"/>
              </a:spcBef>
              <a:spcAft>
                <a:spcPts val="0"/>
              </a:spcAft>
              <a:buClr>
                <a:schemeClr val="lt1"/>
              </a:buClr>
              <a:buSzPts val="1700"/>
              <a:buChar char="●"/>
            </a:pPr>
            <a:r>
              <a:rPr lang="en" sz="1700">
                <a:solidFill>
                  <a:schemeClr val="lt1"/>
                </a:solidFill>
              </a:rPr>
              <a:t>Chapter 3 → Protocol Handshake Implementation</a:t>
            </a:r>
            <a:endParaRPr sz="1700">
              <a:solidFill>
                <a:schemeClr val="lt1"/>
              </a:solidFill>
            </a:endParaRPr>
          </a:p>
          <a:p>
            <a:pPr indent="-336550" lvl="0" marL="457200" marR="0" rtl="0" algn="l">
              <a:lnSpc>
                <a:spcPct val="200000"/>
              </a:lnSpc>
              <a:spcBef>
                <a:spcPts val="0"/>
              </a:spcBef>
              <a:spcAft>
                <a:spcPts val="0"/>
              </a:spcAft>
              <a:buClr>
                <a:schemeClr val="lt1"/>
              </a:buClr>
              <a:buSzPts val="1700"/>
              <a:buChar char="●"/>
            </a:pPr>
            <a:r>
              <a:rPr lang="en" sz="1700">
                <a:solidFill>
                  <a:schemeClr val="lt1"/>
                </a:solidFill>
              </a:rPr>
              <a:t>Chapter 4 → Tools</a:t>
            </a:r>
            <a:endParaRPr sz="1700">
              <a:solidFill>
                <a:schemeClr val="lt1"/>
              </a:solidFill>
            </a:endParaRPr>
          </a:p>
          <a:p>
            <a:pPr indent="-336550" lvl="0" marL="457200" marR="0" rtl="0" algn="l">
              <a:lnSpc>
                <a:spcPct val="200000"/>
              </a:lnSpc>
              <a:spcBef>
                <a:spcPts val="0"/>
              </a:spcBef>
              <a:spcAft>
                <a:spcPts val="0"/>
              </a:spcAft>
              <a:buClr>
                <a:schemeClr val="lt1"/>
              </a:buClr>
              <a:buSzPts val="1700"/>
              <a:buChar char="●"/>
            </a:pPr>
            <a:r>
              <a:rPr lang="en" sz="1700">
                <a:solidFill>
                  <a:schemeClr val="lt1"/>
                </a:solidFill>
              </a:rPr>
              <a:t>Chapter 5 → Agent Configuration &amp; Integration</a:t>
            </a:r>
            <a:endParaRPr sz="1700">
              <a:solidFill>
                <a:schemeClr val="lt1"/>
              </a:solidFill>
            </a:endParaRPr>
          </a:p>
        </p:txBody>
      </p:sp>
      <p:sp>
        <p:nvSpPr>
          <p:cNvPr id="409" name="Google Shape;409;p72"/>
          <p:cNvSpPr txBox="1"/>
          <p:nvPr/>
        </p:nvSpPr>
        <p:spPr>
          <a:xfrm>
            <a:off x="436200" y="297875"/>
            <a:ext cx="8057400" cy="497400"/>
          </a:xfrm>
          <a:prstGeom prst="rect">
            <a:avLst/>
          </a:prstGeom>
          <a:noFill/>
          <a:ln>
            <a:noFill/>
          </a:ln>
        </p:spPr>
        <p:txBody>
          <a:bodyPr anchorCtr="0" anchor="ctr" bIns="91425" lIns="0" spcFirstLastPara="1" rIns="91425" wrap="square" tIns="91425">
            <a:noAutofit/>
          </a:bodyPr>
          <a:lstStyle/>
          <a:p>
            <a:pPr indent="0" lvl="0" marL="0" rtl="0" algn="ctr">
              <a:lnSpc>
                <a:spcPct val="115000"/>
              </a:lnSpc>
              <a:spcBef>
                <a:spcPts val="1800"/>
              </a:spcBef>
              <a:spcAft>
                <a:spcPts val="400"/>
              </a:spcAft>
              <a:buNone/>
            </a:pPr>
            <a:r>
              <a:rPr b="1" lang="en" sz="2500">
                <a:solidFill>
                  <a:schemeClr val="lt1"/>
                </a:solidFill>
              </a:rPr>
              <a:t>📅 Workshop Journey: 5 Hands-On Sessions</a:t>
            </a:r>
            <a:endParaRPr b="1" sz="2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73"/>
          <p:cNvSpPr txBox="1"/>
          <p:nvPr>
            <p:ph type="title"/>
          </p:nvPr>
        </p:nvSpPr>
        <p:spPr>
          <a:xfrm>
            <a:off x="383700" y="256275"/>
            <a:ext cx="4839300" cy="4974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a:solidFill>
                  <a:schemeClr val="accent1"/>
                </a:solidFill>
                <a:latin typeface="Montserrat"/>
                <a:ea typeface="Montserrat"/>
                <a:cs typeface="Montserrat"/>
                <a:sym typeface="Montserrat"/>
              </a:rPr>
              <a:t>Chapter 1</a:t>
            </a:r>
            <a:endParaRPr b="1">
              <a:solidFill>
                <a:schemeClr val="accent1"/>
              </a:solidFill>
              <a:latin typeface="Montserrat"/>
              <a:ea typeface="Montserrat"/>
              <a:cs typeface="Montserrat"/>
              <a:sym typeface="Montserrat"/>
            </a:endParaRPr>
          </a:p>
        </p:txBody>
      </p:sp>
      <p:sp>
        <p:nvSpPr>
          <p:cNvPr id="415" name="Google Shape;415;p73"/>
          <p:cNvSpPr txBox="1"/>
          <p:nvPr>
            <p:ph idx="1" type="body"/>
          </p:nvPr>
        </p:nvSpPr>
        <p:spPr>
          <a:xfrm>
            <a:off x="383700" y="1800450"/>
            <a:ext cx="7885800" cy="1796700"/>
          </a:xfrm>
          <a:prstGeom prst="rect">
            <a:avLst/>
          </a:prstGeom>
        </p:spPr>
        <p:txBody>
          <a:bodyPr anchorCtr="0" anchor="t" bIns="91425" lIns="0" spcFirstLastPara="1" rIns="91425" wrap="square" tIns="91425">
            <a:noAutofit/>
          </a:bodyPr>
          <a:lstStyle/>
          <a:p>
            <a:pPr indent="-298450" lvl="0" marL="457200" rtl="0" algn="l">
              <a:lnSpc>
                <a:spcPct val="200000"/>
              </a:lnSpc>
              <a:spcBef>
                <a:spcPts val="1200"/>
              </a:spcBef>
              <a:spcAft>
                <a:spcPts val="0"/>
              </a:spcAft>
              <a:buClr>
                <a:schemeClr val="lt1"/>
              </a:buClr>
              <a:buSzPts val="1100"/>
              <a:buFont typeface="Arial"/>
              <a:buChar char="●"/>
            </a:pPr>
            <a:r>
              <a:rPr b="1" lang="en" sz="1100">
                <a:solidFill>
                  <a:schemeClr val="lt1"/>
                </a:solidFill>
                <a:latin typeface="Arial"/>
                <a:ea typeface="Arial"/>
                <a:cs typeface="Arial"/>
                <a:sym typeface="Arial"/>
              </a:rPr>
              <a:t>MCP Transport Foundation</a:t>
            </a:r>
            <a:r>
              <a:rPr lang="en" sz="1100">
                <a:solidFill>
                  <a:schemeClr val="lt1"/>
                </a:solidFill>
                <a:latin typeface="Arial"/>
                <a:ea typeface="Arial"/>
                <a:cs typeface="Arial"/>
                <a:sym typeface="Arial"/>
              </a:rPr>
              <a:t>: Introduces the core transport layer for bidirectional JSON message communication between MCP servers and clients using event-driven architecture.</a:t>
            </a:r>
            <a:endParaRPr sz="1100">
              <a:solidFill>
                <a:schemeClr val="lt1"/>
              </a:solidFill>
              <a:latin typeface="Arial"/>
              <a:ea typeface="Arial"/>
              <a:cs typeface="Arial"/>
              <a:sym typeface="Arial"/>
            </a:endParaRPr>
          </a:p>
          <a:p>
            <a:pPr indent="-298450" lvl="0" marL="457200" rtl="0" algn="l">
              <a:lnSpc>
                <a:spcPct val="200000"/>
              </a:lnSpc>
              <a:spcBef>
                <a:spcPts val="0"/>
              </a:spcBef>
              <a:spcAft>
                <a:spcPts val="0"/>
              </a:spcAft>
              <a:buClr>
                <a:schemeClr val="lt1"/>
              </a:buClr>
              <a:buSzPts val="1100"/>
              <a:buFont typeface="Arial"/>
              <a:buChar char="●"/>
            </a:pPr>
            <a:r>
              <a:rPr b="1" lang="en" sz="1100">
                <a:solidFill>
                  <a:schemeClr val="lt1"/>
                </a:solidFill>
                <a:latin typeface="Arial"/>
                <a:ea typeface="Arial"/>
                <a:cs typeface="Arial"/>
                <a:sym typeface="Arial"/>
              </a:rPr>
              <a:t>Three Key Components</a:t>
            </a:r>
            <a:r>
              <a:rPr lang="en" sz="1100">
                <a:solidFill>
                  <a:schemeClr val="lt1"/>
                </a:solidFill>
                <a:latin typeface="Arial"/>
                <a:ea typeface="Arial"/>
                <a:cs typeface="Arial"/>
                <a:sym typeface="Arial"/>
              </a:rPr>
              <a:t>: IOHandler manages thread-safe I/O operations, LogFile provides process-specific logging, and Router defines the extension point for message handling.</a:t>
            </a:r>
            <a:endParaRPr sz="1100">
              <a:solidFill>
                <a:schemeClr val="lt1"/>
              </a:solidFill>
              <a:latin typeface="Arial"/>
              <a:ea typeface="Arial"/>
              <a:cs typeface="Arial"/>
              <a:sym typeface="Arial"/>
            </a:endParaRPr>
          </a:p>
          <a:p>
            <a:pPr indent="-298450" lvl="0" marL="457200" rtl="0" algn="l">
              <a:lnSpc>
                <a:spcPct val="200000"/>
              </a:lnSpc>
              <a:spcBef>
                <a:spcPts val="0"/>
              </a:spcBef>
              <a:spcAft>
                <a:spcPts val="0"/>
              </a:spcAft>
              <a:buClr>
                <a:schemeClr val="lt1"/>
              </a:buClr>
              <a:buSzPts val="1100"/>
              <a:buFont typeface="Arial"/>
              <a:buChar char="●"/>
            </a:pPr>
            <a:r>
              <a:rPr b="1" lang="en" sz="1100">
                <a:solidFill>
                  <a:schemeClr val="lt1"/>
                </a:solidFill>
                <a:latin typeface="Arial"/>
                <a:ea typeface="Arial"/>
                <a:cs typeface="Arial"/>
                <a:sym typeface="Arial"/>
              </a:rPr>
              <a:t>Robust Design</a:t>
            </a:r>
            <a:r>
              <a:rPr lang="en" sz="1100">
                <a:solidFill>
                  <a:schemeClr val="lt1"/>
                </a:solidFill>
                <a:latin typeface="Arial"/>
                <a:ea typeface="Arial"/>
                <a:cs typeface="Arial"/>
                <a:sym typeface="Arial"/>
              </a:rPr>
              <a:t>: Emphasizes reliability through error handling, thread safety, graceful degradation, and comprehensive logging for debugging distributed systems.</a:t>
            </a:r>
            <a:endParaRPr sz="1100">
              <a:solidFill>
                <a:schemeClr val="lt1"/>
              </a:solidFill>
              <a:latin typeface="Arial"/>
              <a:ea typeface="Arial"/>
              <a:cs typeface="Arial"/>
              <a:sym typeface="Arial"/>
            </a:endParaRPr>
          </a:p>
          <a:p>
            <a:pPr indent="0" lvl="0" marL="0" rtl="0" algn="l">
              <a:lnSpc>
                <a:spcPct val="200000"/>
              </a:lnSpc>
              <a:spcBef>
                <a:spcPts val="1200"/>
              </a:spcBef>
              <a:spcAft>
                <a:spcPts val="1200"/>
              </a:spcAft>
              <a:buNone/>
            </a:pPr>
            <a:r>
              <a:t/>
            </a:r>
            <a:endParaRPr>
              <a:solidFill>
                <a:schemeClr val="lt1"/>
              </a:solidFill>
            </a:endParaRPr>
          </a:p>
        </p:txBody>
      </p:sp>
      <p:sp>
        <p:nvSpPr>
          <p:cNvPr id="416" name="Google Shape;416;p73"/>
          <p:cNvSpPr txBox="1"/>
          <p:nvPr/>
        </p:nvSpPr>
        <p:spPr>
          <a:xfrm>
            <a:off x="383700" y="726350"/>
            <a:ext cx="4072200" cy="294300"/>
          </a:xfrm>
          <a:prstGeom prst="rect">
            <a:avLst/>
          </a:prstGeom>
          <a:noFill/>
          <a:ln>
            <a:noFill/>
          </a:ln>
        </p:spPr>
        <p:txBody>
          <a:bodyPr anchorCtr="0" anchor="t" bIns="91425" lIns="0" spcFirstLastPara="1" rIns="91425" wrap="square" tIns="91425">
            <a:noAutofit/>
          </a:bodyPr>
          <a:lstStyle/>
          <a:p>
            <a:pPr indent="0" lvl="0" marL="0" rtl="0" algn="l">
              <a:lnSpc>
                <a:spcPct val="150000"/>
              </a:lnSpc>
              <a:spcBef>
                <a:spcPts val="1200"/>
              </a:spcBef>
              <a:spcAft>
                <a:spcPts val="1200"/>
              </a:spcAft>
              <a:buNone/>
            </a:pPr>
            <a:r>
              <a:rPr lang="en" sz="1700">
                <a:solidFill>
                  <a:schemeClr val="lt1"/>
                </a:solidFill>
              </a:rPr>
              <a:t>Transport Layer Foundation</a:t>
            </a:r>
            <a:endParaRPr sz="1000">
              <a:solidFill>
                <a:srgbClr val="828283"/>
              </a:solidFill>
              <a:latin typeface="Montserrat"/>
              <a:ea typeface="Montserrat"/>
              <a:cs typeface="Montserrat"/>
              <a:sym typeface="Montserrat"/>
            </a:endParaRPr>
          </a:p>
        </p:txBody>
      </p:sp>
      <p:sp>
        <p:nvSpPr>
          <p:cNvPr id="417" name="Google Shape;417;p73"/>
          <p:cNvSpPr txBox="1"/>
          <p:nvPr/>
        </p:nvSpPr>
        <p:spPr>
          <a:xfrm>
            <a:off x="475950" y="1237450"/>
            <a:ext cx="34269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188038"/>
                </a:solidFill>
                <a:latin typeface="Courier New"/>
                <a:ea typeface="Courier New"/>
                <a:cs typeface="Courier New"/>
                <a:sym typeface="Courier New"/>
              </a:rPr>
              <a:t>git checkout 01-chapter</a:t>
            </a:r>
            <a:endParaRPr sz="1200">
              <a:solidFill>
                <a:srgbClr val="188038"/>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74"/>
          <p:cNvSpPr txBox="1"/>
          <p:nvPr>
            <p:ph type="title"/>
          </p:nvPr>
        </p:nvSpPr>
        <p:spPr>
          <a:xfrm>
            <a:off x="383700" y="256275"/>
            <a:ext cx="4839300" cy="497400"/>
          </a:xfrm>
          <a:prstGeom prst="rect">
            <a:avLst/>
          </a:prstGeom>
        </p:spPr>
        <p:txBody>
          <a:bodyPr anchorCtr="0" anchor="t" bIns="91425" lIns="0" spcFirstLastPara="1" rIns="91425" wrap="square" tIns="91425">
            <a:noAutofit/>
          </a:bodyPr>
          <a:lstStyle/>
          <a:p>
            <a:pPr indent="0" lvl="0" marL="0" marR="0" rtl="0" algn="l">
              <a:lnSpc>
                <a:spcPct val="80000"/>
              </a:lnSpc>
              <a:spcBef>
                <a:spcPts val="0"/>
              </a:spcBef>
              <a:spcAft>
                <a:spcPts val="0"/>
              </a:spcAft>
              <a:buNone/>
            </a:pPr>
            <a:r>
              <a:rPr b="1" lang="en">
                <a:solidFill>
                  <a:schemeClr val="accent1"/>
                </a:solidFill>
                <a:latin typeface="Montserrat"/>
                <a:ea typeface="Montserrat"/>
                <a:cs typeface="Montserrat"/>
                <a:sym typeface="Montserrat"/>
              </a:rPr>
              <a:t>Chapter 2</a:t>
            </a:r>
            <a:endParaRPr b="1">
              <a:solidFill>
                <a:schemeClr val="accent1"/>
              </a:solidFill>
              <a:latin typeface="Montserrat"/>
              <a:ea typeface="Montserrat"/>
              <a:cs typeface="Montserrat"/>
              <a:sym typeface="Montserrat"/>
            </a:endParaRPr>
          </a:p>
        </p:txBody>
      </p:sp>
      <p:sp>
        <p:nvSpPr>
          <p:cNvPr id="423" name="Google Shape;423;p74"/>
          <p:cNvSpPr txBox="1"/>
          <p:nvPr>
            <p:ph idx="1" type="body"/>
          </p:nvPr>
        </p:nvSpPr>
        <p:spPr>
          <a:xfrm>
            <a:off x="383700" y="1673400"/>
            <a:ext cx="7885800" cy="1796700"/>
          </a:xfrm>
          <a:prstGeom prst="rect">
            <a:avLst/>
          </a:prstGeom>
        </p:spPr>
        <p:txBody>
          <a:bodyPr anchorCtr="0" anchor="t" bIns="91425" lIns="0" spcFirstLastPara="1" rIns="91425" wrap="square" tIns="91425">
            <a:noAutofit/>
          </a:bodyPr>
          <a:lstStyle/>
          <a:p>
            <a:pPr indent="-298450" lvl="0" marL="457200" marR="0" rtl="0" algn="l">
              <a:lnSpc>
                <a:spcPct val="200000"/>
              </a:lnSpc>
              <a:spcBef>
                <a:spcPts val="1200"/>
              </a:spcBef>
              <a:spcAft>
                <a:spcPts val="0"/>
              </a:spcAft>
              <a:buClr>
                <a:schemeClr val="lt1"/>
              </a:buClr>
              <a:buSzPts val="1100"/>
              <a:buFont typeface="Arial"/>
              <a:buChar char="●"/>
            </a:pPr>
            <a:r>
              <a:rPr b="1" lang="en" sz="1100">
                <a:solidFill>
                  <a:schemeClr val="lt1"/>
                </a:solidFill>
                <a:latin typeface="Arial"/>
                <a:ea typeface="Arial"/>
                <a:cs typeface="Arial"/>
                <a:sym typeface="Arial"/>
              </a:rPr>
              <a:t>JSON-RPC 2.0 Foundation: MCP builds on JSON-RPC 2.0 specification for structured message exchange, following a stateless request-response pattern with support for both synchronous requests and asynchronous notifications.</a:t>
            </a:r>
            <a:endParaRPr b="1" sz="1100">
              <a:solidFill>
                <a:schemeClr val="lt1"/>
              </a:solidFill>
              <a:latin typeface="Arial"/>
              <a:ea typeface="Arial"/>
              <a:cs typeface="Arial"/>
              <a:sym typeface="Arial"/>
            </a:endParaRPr>
          </a:p>
          <a:p>
            <a:pPr indent="-298450" lvl="0" marL="457200" marR="0" rtl="0" algn="l">
              <a:lnSpc>
                <a:spcPct val="200000"/>
              </a:lnSpc>
              <a:spcBef>
                <a:spcPts val="0"/>
              </a:spcBef>
              <a:spcAft>
                <a:spcPts val="0"/>
              </a:spcAft>
              <a:buClr>
                <a:schemeClr val="lt1"/>
              </a:buClr>
              <a:buSzPts val="1100"/>
              <a:buFont typeface="Arial"/>
              <a:buChar char="●"/>
            </a:pPr>
            <a:r>
              <a:rPr b="1" lang="en" sz="1100">
                <a:solidFill>
                  <a:schemeClr val="lt1"/>
                </a:solidFill>
                <a:latin typeface="Arial"/>
                <a:ea typeface="Arial"/>
                <a:cs typeface="Arial"/>
                <a:sym typeface="Arial"/>
              </a:rPr>
              <a:t>Protocol Architecture: Features transport-agnostic design (works over STDIO, SSE, HTTP), bidirectional communication enabling real-time updates, and extensibility through capability-based feature detection and optional parameters.</a:t>
            </a:r>
            <a:endParaRPr b="1" sz="1100">
              <a:solidFill>
                <a:schemeClr val="lt1"/>
              </a:solidFill>
              <a:latin typeface="Arial"/>
              <a:ea typeface="Arial"/>
              <a:cs typeface="Arial"/>
              <a:sym typeface="Arial"/>
            </a:endParaRPr>
          </a:p>
          <a:p>
            <a:pPr indent="-298450" lvl="0" marL="457200" marR="0" rtl="0" algn="l">
              <a:lnSpc>
                <a:spcPct val="200000"/>
              </a:lnSpc>
              <a:spcBef>
                <a:spcPts val="0"/>
              </a:spcBef>
              <a:spcAft>
                <a:spcPts val="0"/>
              </a:spcAft>
              <a:buClr>
                <a:schemeClr val="lt1"/>
              </a:buClr>
              <a:buSzPts val="1100"/>
              <a:buFont typeface="Arial"/>
              <a:buChar char="●"/>
            </a:pPr>
            <a:r>
              <a:rPr b="1" lang="en" sz="1100">
                <a:solidFill>
                  <a:schemeClr val="lt1"/>
                </a:solidFill>
                <a:latin typeface="Arial"/>
                <a:ea typeface="Arial"/>
                <a:cs typeface="Arial"/>
                <a:sym typeface="Arial"/>
              </a:rPr>
              <a:t>Structured Data Model: Implements resources with URIs and MIME types, tools with JSON Schema definitions, and prompts with argument specifications for standardized data exchange between clients and servers.</a:t>
            </a:r>
            <a:endParaRPr b="1" sz="1100">
              <a:solidFill>
                <a:schemeClr val="lt1"/>
              </a:solidFill>
              <a:latin typeface="Arial"/>
              <a:ea typeface="Arial"/>
              <a:cs typeface="Arial"/>
              <a:sym typeface="Arial"/>
            </a:endParaRPr>
          </a:p>
          <a:p>
            <a:pPr indent="0" lvl="0" marL="0" rtl="0" algn="l">
              <a:lnSpc>
                <a:spcPct val="200000"/>
              </a:lnSpc>
              <a:spcBef>
                <a:spcPts val="1200"/>
              </a:spcBef>
              <a:spcAft>
                <a:spcPts val="1200"/>
              </a:spcAft>
              <a:buNone/>
            </a:pPr>
            <a:r>
              <a:t/>
            </a:r>
            <a:endParaRPr>
              <a:solidFill>
                <a:schemeClr val="lt1"/>
              </a:solidFill>
            </a:endParaRPr>
          </a:p>
        </p:txBody>
      </p:sp>
      <p:sp>
        <p:nvSpPr>
          <p:cNvPr id="424" name="Google Shape;424;p74"/>
          <p:cNvSpPr txBox="1"/>
          <p:nvPr/>
        </p:nvSpPr>
        <p:spPr>
          <a:xfrm>
            <a:off x="383700" y="726350"/>
            <a:ext cx="4072200" cy="294300"/>
          </a:xfrm>
          <a:prstGeom prst="rect">
            <a:avLst/>
          </a:prstGeom>
          <a:noFill/>
          <a:ln>
            <a:noFill/>
          </a:ln>
        </p:spPr>
        <p:txBody>
          <a:bodyPr anchorCtr="0" anchor="t" bIns="91425" lIns="0" spcFirstLastPara="1" rIns="91425" wrap="square" tIns="91425">
            <a:noAutofit/>
          </a:bodyPr>
          <a:lstStyle/>
          <a:p>
            <a:pPr indent="0" lvl="0" marL="0" rtl="0" algn="l">
              <a:lnSpc>
                <a:spcPct val="150000"/>
              </a:lnSpc>
              <a:spcBef>
                <a:spcPts val="1200"/>
              </a:spcBef>
              <a:spcAft>
                <a:spcPts val="1200"/>
              </a:spcAft>
              <a:buNone/>
            </a:pPr>
            <a:r>
              <a:rPr lang="en" sz="1700">
                <a:solidFill>
                  <a:schemeClr val="lt1"/>
                </a:solidFill>
              </a:rPr>
              <a:t>JSON-RPC Protocol Deep Dive</a:t>
            </a:r>
            <a:endParaRPr sz="1700">
              <a:solidFill>
                <a:schemeClr val="lt1"/>
              </a:solidFill>
            </a:endParaRPr>
          </a:p>
        </p:txBody>
      </p:sp>
      <p:sp>
        <p:nvSpPr>
          <p:cNvPr id="425" name="Google Shape;425;p74"/>
          <p:cNvSpPr txBox="1"/>
          <p:nvPr/>
        </p:nvSpPr>
        <p:spPr>
          <a:xfrm>
            <a:off x="475950" y="1237450"/>
            <a:ext cx="34269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188038"/>
                </a:solidFill>
                <a:latin typeface="Courier New"/>
                <a:ea typeface="Courier New"/>
                <a:cs typeface="Courier New"/>
                <a:sym typeface="Courier New"/>
              </a:rPr>
              <a:t>git checkout 02-chapter</a:t>
            </a:r>
            <a:endParaRPr sz="1200">
              <a:solidFill>
                <a:srgbClr val="188038"/>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75"/>
          <p:cNvSpPr txBox="1"/>
          <p:nvPr>
            <p:ph type="title"/>
          </p:nvPr>
        </p:nvSpPr>
        <p:spPr>
          <a:xfrm>
            <a:off x="383700" y="256275"/>
            <a:ext cx="4839300" cy="497400"/>
          </a:xfrm>
          <a:prstGeom prst="rect">
            <a:avLst/>
          </a:prstGeom>
        </p:spPr>
        <p:txBody>
          <a:bodyPr anchorCtr="0" anchor="t" bIns="91425" lIns="0" spcFirstLastPara="1" rIns="91425" wrap="square" tIns="91425">
            <a:noAutofit/>
          </a:bodyPr>
          <a:lstStyle/>
          <a:p>
            <a:pPr indent="0" lvl="0" marL="0" marR="0" rtl="0" algn="l">
              <a:lnSpc>
                <a:spcPct val="80000"/>
              </a:lnSpc>
              <a:spcBef>
                <a:spcPts val="0"/>
              </a:spcBef>
              <a:spcAft>
                <a:spcPts val="0"/>
              </a:spcAft>
              <a:buNone/>
            </a:pPr>
            <a:r>
              <a:rPr b="1" lang="en">
                <a:solidFill>
                  <a:schemeClr val="accent1"/>
                </a:solidFill>
                <a:latin typeface="Montserrat"/>
                <a:ea typeface="Montserrat"/>
                <a:cs typeface="Montserrat"/>
                <a:sym typeface="Montserrat"/>
              </a:rPr>
              <a:t>Chapter 3</a:t>
            </a:r>
            <a:endParaRPr b="1">
              <a:solidFill>
                <a:schemeClr val="accent1"/>
              </a:solidFill>
              <a:latin typeface="Montserrat"/>
              <a:ea typeface="Montserrat"/>
              <a:cs typeface="Montserrat"/>
              <a:sym typeface="Montserrat"/>
            </a:endParaRPr>
          </a:p>
        </p:txBody>
      </p:sp>
      <p:sp>
        <p:nvSpPr>
          <p:cNvPr id="431" name="Google Shape;431;p75"/>
          <p:cNvSpPr txBox="1"/>
          <p:nvPr>
            <p:ph idx="1" type="body"/>
          </p:nvPr>
        </p:nvSpPr>
        <p:spPr>
          <a:xfrm>
            <a:off x="383700" y="1707425"/>
            <a:ext cx="7885800" cy="1796700"/>
          </a:xfrm>
          <a:prstGeom prst="rect">
            <a:avLst/>
          </a:prstGeom>
        </p:spPr>
        <p:txBody>
          <a:bodyPr anchorCtr="0" anchor="t" bIns="91425" lIns="0" spcFirstLastPara="1" rIns="91425" wrap="square" tIns="91425">
            <a:noAutofit/>
          </a:bodyPr>
          <a:lstStyle/>
          <a:p>
            <a:pPr indent="-298450" lvl="0" marL="457200" marR="0" rtl="0" algn="l">
              <a:lnSpc>
                <a:spcPct val="200000"/>
              </a:lnSpc>
              <a:spcBef>
                <a:spcPts val="1200"/>
              </a:spcBef>
              <a:spcAft>
                <a:spcPts val="0"/>
              </a:spcAft>
              <a:buClr>
                <a:schemeClr val="lt1"/>
              </a:buClr>
              <a:buSzPts val="1100"/>
              <a:buFont typeface="Arial"/>
              <a:buChar char="●"/>
            </a:pPr>
            <a:r>
              <a:rPr b="1" lang="en" sz="1100">
                <a:solidFill>
                  <a:schemeClr val="lt1"/>
                </a:solidFill>
                <a:latin typeface="Arial"/>
                <a:ea typeface="Arial"/>
                <a:cs typeface="Arial"/>
                <a:sym typeface="Arial"/>
              </a:rPr>
              <a:t>MCP Protocol Handshake: Implements the critical initialization flow where clients and servers exchange capabilities through initialize requests/responses, establishing protocol version and supported features for subsequent communication.</a:t>
            </a:r>
            <a:endParaRPr b="1" sz="1100">
              <a:solidFill>
                <a:schemeClr val="lt1"/>
              </a:solidFill>
              <a:latin typeface="Arial"/>
              <a:ea typeface="Arial"/>
              <a:cs typeface="Arial"/>
              <a:sym typeface="Arial"/>
            </a:endParaRPr>
          </a:p>
          <a:p>
            <a:pPr indent="-298450" lvl="0" marL="457200" marR="0" rtl="0" algn="l">
              <a:lnSpc>
                <a:spcPct val="200000"/>
              </a:lnSpc>
              <a:spcBef>
                <a:spcPts val="0"/>
              </a:spcBef>
              <a:spcAft>
                <a:spcPts val="0"/>
              </a:spcAft>
              <a:buClr>
                <a:schemeClr val="lt1"/>
              </a:buClr>
              <a:buSzPts val="1100"/>
              <a:buFont typeface="Arial"/>
              <a:buChar char="●"/>
            </a:pPr>
            <a:r>
              <a:rPr b="1" lang="en" sz="1100">
                <a:solidFill>
                  <a:schemeClr val="lt1"/>
                </a:solidFill>
                <a:latin typeface="Arial"/>
                <a:ea typeface="Arial"/>
                <a:cs typeface="Arial"/>
                <a:sym typeface="Arial"/>
              </a:rPr>
              <a:t>Core Message Routing: Builds the foundational routing infrastructure using IORouter with pattern matching to handle different JSON-RPC message types (requests, responses, notifications) and implements basic handlers for ping and cancellation notifications.</a:t>
            </a:r>
            <a:endParaRPr b="1" sz="1100">
              <a:solidFill>
                <a:schemeClr val="lt1"/>
              </a:solidFill>
              <a:latin typeface="Arial"/>
              <a:ea typeface="Arial"/>
              <a:cs typeface="Arial"/>
              <a:sym typeface="Arial"/>
            </a:endParaRPr>
          </a:p>
          <a:p>
            <a:pPr indent="-298450" lvl="0" marL="457200" marR="0" rtl="0" algn="l">
              <a:lnSpc>
                <a:spcPct val="200000"/>
              </a:lnSpc>
              <a:spcBef>
                <a:spcPts val="0"/>
              </a:spcBef>
              <a:spcAft>
                <a:spcPts val="0"/>
              </a:spcAft>
              <a:buClr>
                <a:schemeClr val="lt1"/>
              </a:buClr>
              <a:buSzPts val="1100"/>
              <a:buFont typeface="Arial"/>
              <a:buChar char="●"/>
            </a:pPr>
            <a:r>
              <a:rPr b="1" lang="en" sz="1100">
                <a:solidFill>
                  <a:schemeClr val="lt1"/>
                </a:solidFill>
                <a:latin typeface="Arial"/>
                <a:ea typeface="Arial"/>
                <a:cs typeface="Arial"/>
                <a:sym typeface="Arial"/>
              </a:rPr>
              <a:t>Type-Safe Communication: Establishes proper deserialization infrastructure with typed parameters instead of raw JSON, emphasizing STDIO discipline for protocol communication and testing with MCP Inspector to validate the implementation.</a:t>
            </a:r>
            <a:endParaRPr>
              <a:solidFill>
                <a:schemeClr val="lt1"/>
              </a:solidFill>
            </a:endParaRPr>
          </a:p>
        </p:txBody>
      </p:sp>
      <p:sp>
        <p:nvSpPr>
          <p:cNvPr id="432" name="Google Shape;432;p75"/>
          <p:cNvSpPr txBox="1"/>
          <p:nvPr/>
        </p:nvSpPr>
        <p:spPr>
          <a:xfrm>
            <a:off x="383700" y="726350"/>
            <a:ext cx="4072200" cy="294300"/>
          </a:xfrm>
          <a:prstGeom prst="rect">
            <a:avLst/>
          </a:prstGeom>
          <a:noFill/>
          <a:ln>
            <a:noFill/>
          </a:ln>
        </p:spPr>
        <p:txBody>
          <a:bodyPr anchorCtr="0" anchor="t" bIns="91425" lIns="0" spcFirstLastPara="1" rIns="91425" wrap="square" tIns="91425">
            <a:noAutofit/>
          </a:bodyPr>
          <a:lstStyle/>
          <a:p>
            <a:pPr indent="0" lvl="0" marL="0" marR="0" rtl="0" algn="l">
              <a:lnSpc>
                <a:spcPct val="150000"/>
              </a:lnSpc>
              <a:spcBef>
                <a:spcPts val="1200"/>
              </a:spcBef>
              <a:spcAft>
                <a:spcPts val="1200"/>
              </a:spcAft>
              <a:buNone/>
            </a:pPr>
            <a:r>
              <a:rPr lang="en" sz="1700">
                <a:solidFill>
                  <a:schemeClr val="lt1"/>
                </a:solidFill>
              </a:rPr>
              <a:t>Protocol Handshake Implementation</a:t>
            </a:r>
            <a:endParaRPr sz="1700">
              <a:solidFill>
                <a:schemeClr val="lt1"/>
              </a:solidFill>
            </a:endParaRPr>
          </a:p>
        </p:txBody>
      </p:sp>
      <p:sp>
        <p:nvSpPr>
          <p:cNvPr id="433" name="Google Shape;433;p75"/>
          <p:cNvSpPr txBox="1"/>
          <p:nvPr/>
        </p:nvSpPr>
        <p:spPr>
          <a:xfrm>
            <a:off x="475950" y="1237450"/>
            <a:ext cx="34269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188038"/>
                </a:solidFill>
                <a:latin typeface="Courier New"/>
                <a:ea typeface="Courier New"/>
                <a:cs typeface="Courier New"/>
                <a:sym typeface="Courier New"/>
              </a:rPr>
              <a:t>git checkout 03-chapter</a:t>
            </a:r>
            <a:endParaRPr sz="1200">
              <a:solidFill>
                <a:srgbClr val="188038"/>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76"/>
          <p:cNvSpPr txBox="1"/>
          <p:nvPr>
            <p:ph type="title"/>
          </p:nvPr>
        </p:nvSpPr>
        <p:spPr>
          <a:xfrm>
            <a:off x="383700" y="256275"/>
            <a:ext cx="4839300" cy="497400"/>
          </a:xfrm>
          <a:prstGeom prst="rect">
            <a:avLst/>
          </a:prstGeom>
        </p:spPr>
        <p:txBody>
          <a:bodyPr anchorCtr="0" anchor="t" bIns="91425" lIns="0" spcFirstLastPara="1" rIns="91425" wrap="square" tIns="91425">
            <a:noAutofit/>
          </a:bodyPr>
          <a:lstStyle/>
          <a:p>
            <a:pPr indent="0" lvl="0" marL="0" marR="0" rtl="0" algn="l">
              <a:lnSpc>
                <a:spcPct val="80000"/>
              </a:lnSpc>
              <a:spcBef>
                <a:spcPts val="0"/>
              </a:spcBef>
              <a:spcAft>
                <a:spcPts val="0"/>
              </a:spcAft>
              <a:buNone/>
            </a:pPr>
            <a:r>
              <a:rPr b="1" lang="en">
                <a:solidFill>
                  <a:schemeClr val="accent1"/>
                </a:solidFill>
                <a:latin typeface="Montserrat"/>
                <a:ea typeface="Montserrat"/>
                <a:cs typeface="Montserrat"/>
                <a:sym typeface="Montserrat"/>
              </a:rPr>
              <a:t>Chapter 4</a:t>
            </a:r>
            <a:endParaRPr b="1">
              <a:solidFill>
                <a:schemeClr val="accent1"/>
              </a:solidFill>
              <a:latin typeface="Montserrat"/>
              <a:ea typeface="Montserrat"/>
              <a:cs typeface="Montserrat"/>
              <a:sym typeface="Montserrat"/>
            </a:endParaRPr>
          </a:p>
        </p:txBody>
      </p:sp>
      <p:sp>
        <p:nvSpPr>
          <p:cNvPr id="439" name="Google Shape;439;p76"/>
          <p:cNvSpPr txBox="1"/>
          <p:nvPr>
            <p:ph idx="1" type="body"/>
          </p:nvPr>
        </p:nvSpPr>
        <p:spPr>
          <a:xfrm>
            <a:off x="383700" y="2007175"/>
            <a:ext cx="7885800" cy="1796700"/>
          </a:xfrm>
          <a:prstGeom prst="rect">
            <a:avLst/>
          </a:prstGeom>
        </p:spPr>
        <p:txBody>
          <a:bodyPr anchorCtr="0" anchor="t" bIns="91425" lIns="0" spcFirstLastPara="1" rIns="91425" wrap="square" tIns="91425">
            <a:noAutofit/>
          </a:bodyPr>
          <a:lstStyle/>
          <a:p>
            <a:pPr indent="-298450" lvl="0" marL="457200" marR="0" rtl="0" algn="l">
              <a:lnSpc>
                <a:spcPct val="200000"/>
              </a:lnSpc>
              <a:spcBef>
                <a:spcPts val="1200"/>
              </a:spcBef>
              <a:spcAft>
                <a:spcPts val="0"/>
              </a:spcAft>
              <a:buClr>
                <a:schemeClr val="lt1"/>
              </a:buClr>
              <a:buSzPts val="1100"/>
              <a:buFont typeface="Arial"/>
              <a:buChar char="●"/>
            </a:pPr>
            <a:r>
              <a:rPr b="1" lang="en" sz="1100">
                <a:solidFill>
                  <a:schemeClr val="lt1"/>
                </a:solidFill>
                <a:latin typeface="Arial"/>
                <a:ea typeface="Arial"/>
                <a:cs typeface="Arial"/>
                <a:sym typeface="Arial"/>
              </a:rPr>
              <a:t>Tools Implementation: Creates executable functionality through KeyWordSearch tool with JSON Schema-defined parameters, implementing TOOLS_LIST for discovery and TOOLS_CALL for execution with comprehensive error handling.</a:t>
            </a:r>
            <a:endParaRPr b="1" sz="1100">
              <a:solidFill>
                <a:schemeClr val="lt1"/>
              </a:solidFill>
              <a:latin typeface="Arial"/>
              <a:ea typeface="Arial"/>
              <a:cs typeface="Arial"/>
              <a:sym typeface="Arial"/>
            </a:endParaRPr>
          </a:p>
          <a:p>
            <a:pPr indent="0" lvl="0" marL="457200" marR="0" rtl="0" algn="l">
              <a:lnSpc>
                <a:spcPct val="200000"/>
              </a:lnSpc>
              <a:spcBef>
                <a:spcPts val="1200"/>
              </a:spcBef>
              <a:spcAft>
                <a:spcPts val="1200"/>
              </a:spcAft>
              <a:buNone/>
            </a:pPr>
            <a:r>
              <a:t/>
            </a:r>
            <a:endParaRPr b="1" sz="1100">
              <a:solidFill>
                <a:schemeClr val="lt1"/>
              </a:solidFill>
              <a:latin typeface="Arial"/>
              <a:ea typeface="Arial"/>
              <a:cs typeface="Arial"/>
              <a:sym typeface="Arial"/>
            </a:endParaRPr>
          </a:p>
        </p:txBody>
      </p:sp>
      <p:sp>
        <p:nvSpPr>
          <p:cNvPr id="440" name="Google Shape;440;p76"/>
          <p:cNvSpPr txBox="1"/>
          <p:nvPr/>
        </p:nvSpPr>
        <p:spPr>
          <a:xfrm>
            <a:off x="383700" y="726350"/>
            <a:ext cx="4072200" cy="294300"/>
          </a:xfrm>
          <a:prstGeom prst="rect">
            <a:avLst/>
          </a:prstGeom>
          <a:noFill/>
          <a:ln>
            <a:noFill/>
          </a:ln>
        </p:spPr>
        <p:txBody>
          <a:bodyPr anchorCtr="0" anchor="t" bIns="91425" lIns="0" spcFirstLastPara="1" rIns="91425" wrap="square" tIns="91425">
            <a:noAutofit/>
          </a:bodyPr>
          <a:lstStyle/>
          <a:p>
            <a:pPr indent="0" lvl="0" marL="0" marR="0" rtl="0" algn="l">
              <a:lnSpc>
                <a:spcPct val="150000"/>
              </a:lnSpc>
              <a:spcBef>
                <a:spcPts val="1200"/>
              </a:spcBef>
              <a:spcAft>
                <a:spcPts val="1200"/>
              </a:spcAft>
              <a:buNone/>
            </a:pPr>
            <a:r>
              <a:rPr lang="en" sz="1700">
                <a:solidFill>
                  <a:schemeClr val="lt1"/>
                </a:solidFill>
              </a:rPr>
              <a:t>Resources, Tools &amp; Prompts</a:t>
            </a:r>
            <a:endParaRPr sz="1700">
              <a:solidFill>
                <a:schemeClr val="lt1"/>
              </a:solidFill>
            </a:endParaRPr>
          </a:p>
        </p:txBody>
      </p:sp>
      <p:sp>
        <p:nvSpPr>
          <p:cNvPr id="441" name="Google Shape;441;p76"/>
          <p:cNvSpPr txBox="1"/>
          <p:nvPr/>
        </p:nvSpPr>
        <p:spPr>
          <a:xfrm>
            <a:off x="475950" y="1237450"/>
            <a:ext cx="34269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188038"/>
                </a:solidFill>
                <a:latin typeface="Courier New"/>
                <a:ea typeface="Courier New"/>
                <a:cs typeface="Courier New"/>
                <a:sym typeface="Courier New"/>
              </a:rPr>
              <a:t>git checkout 04-chapter</a:t>
            </a:r>
            <a:endParaRPr sz="1200">
              <a:solidFill>
                <a:srgbClr val="188038"/>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77"/>
          <p:cNvSpPr txBox="1"/>
          <p:nvPr>
            <p:ph type="title"/>
          </p:nvPr>
        </p:nvSpPr>
        <p:spPr>
          <a:xfrm>
            <a:off x="383700" y="256275"/>
            <a:ext cx="4839300" cy="497400"/>
          </a:xfrm>
          <a:prstGeom prst="rect">
            <a:avLst/>
          </a:prstGeom>
        </p:spPr>
        <p:txBody>
          <a:bodyPr anchorCtr="0" anchor="t" bIns="91425" lIns="0" spcFirstLastPara="1" rIns="91425" wrap="square" tIns="91425">
            <a:noAutofit/>
          </a:bodyPr>
          <a:lstStyle/>
          <a:p>
            <a:pPr indent="0" lvl="0" marL="0" marR="0" rtl="0" algn="l">
              <a:lnSpc>
                <a:spcPct val="80000"/>
              </a:lnSpc>
              <a:spcBef>
                <a:spcPts val="0"/>
              </a:spcBef>
              <a:spcAft>
                <a:spcPts val="0"/>
              </a:spcAft>
              <a:buNone/>
            </a:pPr>
            <a:r>
              <a:rPr b="1" lang="en">
                <a:solidFill>
                  <a:schemeClr val="accent1"/>
                </a:solidFill>
                <a:latin typeface="Montserrat"/>
                <a:ea typeface="Montserrat"/>
                <a:cs typeface="Montserrat"/>
                <a:sym typeface="Montserrat"/>
              </a:rPr>
              <a:t>Chapter 5</a:t>
            </a:r>
            <a:endParaRPr b="1">
              <a:solidFill>
                <a:schemeClr val="accent1"/>
              </a:solidFill>
              <a:latin typeface="Montserrat"/>
              <a:ea typeface="Montserrat"/>
              <a:cs typeface="Montserrat"/>
              <a:sym typeface="Montserrat"/>
            </a:endParaRPr>
          </a:p>
        </p:txBody>
      </p:sp>
      <p:sp>
        <p:nvSpPr>
          <p:cNvPr id="447" name="Google Shape;447;p77"/>
          <p:cNvSpPr txBox="1"/>
          <p:nvPr>
            <p:ph idx="1" type="body"/>
          </p:nvPr>
        </p:nvSpPr>
        <p:spPr>
          <a:xfrm>
            <a:off x="383700" y="1707425"/>
            <a:ext cx="7885800" cy="1796700"/>
          </a:xfrm>
          <a:prstGeom prst="rect">
            <a:avLst/>
          </a:prstGeom>
        </p:spPr>
        <p:txBody>
          <a:bodyPr anchorCtr="0" anchor="t" bIns="91425" lIns="0" spcFirstLastPara="1" rIns="91425" wrap="square" tIns="91425">
            <a:noAutofit/>
          </a:bodyPr>
          <a:lstStyle/>
          <a:p>
            <a:pPr indent="-298450" lvl="0" marL="457200" marR="0" rtl="0" algn="l">
              <a:lnSpc>
                <a:spcPct val="200000"/>
              </a:lnSpc>
              <a:spcBef>
                <a:spcPts val="1200"/>
              </a:spcBef>
              <a:spcAft>
                <a:spcPts val="0"/>
              </a:spcAft>
              <a:buClr>
                <a:schemeClr val="lt1"/>
              </a:buClr>
              <a:buSzPts val="1100"/>
              <a:buFont typeface="Arial"/>
              <a:buChar char="●"/>
            </a:pPr>
            <a:r>
              <a:rPr b="1" lang="en" sz="1100">
                <a:solidFill>
                  <a:schemeClr val="lt1"/>
                </a:solidFill>
                <a:latin typeface="Arial"/>
                <a:ea typeface="Arial"/>
                <a:cs typeface="Arial"/>
                <a:sym typeface="Arial"/>
              </a:rPr>
              <a:t>Configuration Architecture: Establishes the connection between AI agents and MCP servers through two key files - mcp.json defining server launch parameters and agent.toml configuring agent access to tools and AI models.</a:t>
            </a:r>
            <a:endParaRPr b="1" sz="1100">
              <a:solidFill>
                <a:schemeClr val="lt1"/>
              </a:solidFill>
              <a:latin typeface="Arial"/>
              <a:ea typeface="Arial"/>
              <a:cs typeface="Arial"/>
              <a:sym typeface="Arial"/>
            </a:endParaRPr>
          </a:p>
          <a:p>
            <a:pPr indent="-298450" lvl="0" marL="457200" marR="0" rtl="0" algn="l">
              <a:lnSpc>
                <a:spcPct val="200000"/>
              </a:lnSpc>
              <a:spcBef>
                <a:spcPts val="0"/>
              </a:spcBef>
              <a:spcAft>
                <a:spcPts val="0"/>
              </a:spcAft>
              <a:buClr>
                <a:schemeClr val="lt1"/>
              </a:buClr>
              <a:buSzPts val="1100"/>
              <a:buFont typeface="Arial"/>
              <a:buChar char="●"/>
            </a:pPr>
            <a:r>
              <a:rPr b="1" lang="en" sz="1100">
                <a:solidFill>
                  <a:schemeClr val="lt1"/>
                </a:solidFill>
                <a:latin typeface="Arial"/>
                <a:ea typeface="Arial"/>
                <a:cs typeface="Arial"/>
                <a:sym typeface="Arial"/>
              </a:rPr>
              <a:t>Division of Responsibilities: MCP tools handle deterministic operations (file traversal, pattern counting, data aggregation) while AI agents provide intelligent interpretation, context analysis, and actionable insights from the raw data.</a:t>
            </a:r>
            <a:endParaRPr b="1" sz="1100">
              <a:solidFill>
                <a:schemeClr val="lt1"/>
              </a:solidFill>
              <a:latin typeface="Arial"/>
              <a:ea typeface="Arial"/>
              <a:cs typeface="Arial"/>
              <a:sym typeface="Arial"/>
            </a:endParaRPr>
          </a:p>
          <a:p>
            <a:pPr indent="-298450" lvl="0" marL="457200" marR="0" rtl="0" algn="l">
              <a:lnSpc>
                <a:spcPct val="200000"/>
              </a:lnSpc>
              <a:spcBef>
                <a:spcPts val="0"/>
              </a:spcBef>
              <a:spcAft>
                <a:spcPts val="0"/>
              </a:spcAft>
              <a:buClr>
                <a:schemeClr val="lt1"/>
              </a:buClr>
              <a:buSzPts val="1100"/>
              <a:buFont typeface="Arial"/>
              <a:buChar char="●"/>
            </a:pPr>
            <a:r>
              <a:rPr b="1" lang="en" sz="1100">
                <a:solidFill>
                  <a:schemeClr val="lt1"/>
                </a:solidFill>
                <a:latin typeface="Arial"/>
                <a:ea typeface="Arial"/>
                <a:cs typeface="Arial"/>
                <a:sym typeface="Arial"/>
              </a:rPr>
              <a:t>Agent-Tool Integration: Demonstrates the complete workflow where user commands trigger agents that leverage MCP tools for data collection, then apply AI reasoning to transform raw frequency data into meaningful contextual insights about code patterns.</a:t>
            </a:r>
            <a:endParaRPr b="1" sz="1100">
              <a:solidFill>
                <a:schemeClr val="lt1"/>
              </a:solidFill>
              <a:latin typeface="Arial"/>
              <a:ea typeface="Arial"/>
              <a:cs typeface="Arial"/>
              <a:sym typeface="Arial"/>
            </a:endParaRPr>
          </a:p>
        </p:txBody>
      </p:sp>
      <p:sp>
        <p:nvSpPr>
          <p:cNvPr id="448" name="Google Shape;448;p77"/>
          <p:cNvSpPr txBox="1"/>
          <p:nvPr/>
        </p:nvSpPr>
        <p:spPr>
          <a:xfrm>
            <a:off x="383700" y="726350"/>
            <a:ext cx="4072200" cy="294300"/>
          </a:xfrm>
          <a:prstGeom prst="rect">
            <a:avLst/>
          </a:prstGeom>
          <a:noFill/>
          <a:ln>
            <a:noFill/>
          </a:ln>
        </p:spPr>
        <p:txBody>
          <a:bodyPr anchorCtr="0" anchor="t" bIns="91425" lIns="0" spcFirstLastPara="1" rIns="91425" wrap="square" tIns="91425">
            <a:noAutofit/>
          </a:bodyPr>
          <a:lstStyle/>
          <a:p>
            <a:pPr indent="0" lvl="0" marL="0" marR="0" rtl="0" algn="l">
              <a:lnSpc>
                <a:spcPct val="150000"/>
              </a:lnSpc>
              <a:spcBef>
                <a:spcPts val="1200"/>
              </a:spcBef>
              <a:spcAft>
                <a:spcPts val="1200"/>
              </a:spcAft>
              <a:buNone/>
            </a:pPr>
            <a:r>
              <a:rPr lang="en" sz="1700">
                <a:solidFill>
                  <a:schemeClr val="lt1"/>
                </a:solidFill>
              </a:rPr>
              <a:t>Agent Configuration &amp; Integration</a:t>
            </a:r>
            <a:endParaRPr sz="1700">
              <a:solidFill>
                <a:schemeClr val="lt1"/>
              </a:solidFill>
            </a:endParaRPr>
          </a:p>
        </p:txBody>
      </p:sp>
      <p:sp>
        <p:nvSpPr>
          <p:cNvPr id="449" name="Google Shape;449;p77"/>
          <p:cNvSpPr txBox="1"/>
          <p:nvPr/>
        </p:nvSpPr>
        <p:spPr>
          <a:xfrm>
            <a:off x="475950" y="1237450"/>
            <a:ext cx="34269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188038"/>
                </a:solidFill>
                <a:latin typeface="Courier New"/>
                <a:ea typeface="Courier New"/>
                <a:cs typeface="Courier New"/>
                <a:sym typeface="Courier New"/>
              </a:rPr>
              <a:t>git checkout 05-chapter</a:t>
            </a:r>
            <a:endParaRPr sz="1200">
              <a:solidFill>
                <a:srgbClr val="188038"/>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Qodo">
  <a:themeElements>
    <a:clrScheme name="Simple Light">
      <a:dk1>
        <a:srgbClr val="0E0F10"/>
      </a:dk1>
      <a:lt1>
        <a:srgbClr val="FFFFFF"/>
      </a:lt1>
      <a:dk2>
        <a:srgbClr val="161616"/>
      </a:dk2>
      <a:lt2>
        <a:srgbClr val="D9D9D9"/>
      </a:lt2>
      <a:accent1>
        <a:srgbClr val="7968FA"/>
      </a:accent1>
      <a:accent2>
        <a:srgbClr val="BB68FA"/>
      </a:accent2>
      <a:accent3>
        <a:srgbClr val="3D3D3D"/>
      </a:accent3>
      <a:accent4>
        <a:srgbClr val="2A2A2A"/>
      </a:accent4>
      <a:accent5>
        <a:srgbClr val="47B25C"/>
      </a:accent5>
      <a:accent6>
        <a:srgbClr val="9D258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